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4" r:id="rId2"/>
    <p:sldId id="266" r:id="rId3"/>
  </p:sldIdLst>
  <p:sldSz cx="7200900" cy="10440988"/>
  <p:notesSz cx="6807200" cy="9939338"/>
  <p:defaultTextStyle>
    <a:defPPr>
      <a:defRPr lang="ja-JP"/>
    </a:defPPr>
    <a:lvl1pPr marL="0" algn="l" defTabSz="962146" rtl="0" eaLnBrk="1" latinLnBrk="0" hangingPunct="1">
      <a:defRPr kumimoji="1" sz="1900" kern="1200">
        <a:solidFill>
          <a:schemeClr val="tx1"/>
        </a:solidFill>
        <a:latin typeface="+mn-lt"/>
        <a:ea typeface="+mn-ea"/>
        <a:cs typeface="+mn-cs"/>
      </a:defRPr>
    </a:lvl1pPr>
    <a:lvl2pPr marL="481074" algn="l" defTabSz="962146" rtl="0" eaLnBrk="1" latinLnBrk="0" hangingPunct="1">
      <a:defRPr kumimoji="1" sz="1900" kern="1200">
        <a:solidFill>
          <a:schemeClr val="tx1"/>
        </a:solidFill>
        <a:latin typeface="+mn-lt"/>
        <a:ea typeface="+mn-ea"/>
        <a:cs typeface="+mn-cs"/>
      </a:defRPr>
    </a:lvl2pPr>
    <a:lvl3pPr marL="962146" algn="l" defTabSz="962146" rtl="0" eaLnBrk="1" latinLnBrk="0" hangingPunct="1">
      <a:defRPr kumimoji="1" sz="1900" kern="1200">
        <a:solidFill>
          <a:schemeClr val="tx1"/>
        </a:solidFill>
        <a:latin typeface="+mn-lt"/>
        <a:ea typeface="+mn-ea"/>
        <a:cs typeface="+mn-cs"/>
      </a:defRPr>
    </a:lvl3pPr>
    <a:lvl4pPr marL="1443220" algn="l" defTabSz="962146" rtl="0" eaLnBrk="1" latinLnBrk="0" hangingPunct="1">
      <a:defRPr kumimoji="1" sz="1900" kern="1200">
        <a:solidFill>
          <a:schemeClr val="tx1"/>
        </a:solidFill>
        <a:latin typeface="+mn-lt"/>
        <a:ea typeface="+mn-ea"/>
        <a:cs typeface="+mn-cs"/>
      </a:defRPr>
    </a:lvl4pPr>
    <a:lvl5pPr marL="1924294" algn="l" defTabSz="962146" rtl="0" eaLnBrk="1" latinLnBrk="0" hangingPunct="1">
      <a:defRPr kumimoji="1" sz="1900" kern="1200">
        <a:solidFill>
          <a:schemeClr val="tx1"/>
        </a:solidFill>
        <a:latin typeface="+mn-lt"/>
        <a:ea typeface="+mn-ea"/>
        <a:cs typeface="+mn-cs"/>
      </a:defRPr>
    </a:lvl5pPr>
    <a:lvl6pPr marL="2405366" algn="l" defTabSz="962146" rtl="0" eaLnBrk="1" latinLnBrk="0" hangingPunct="1">
      <a:defRPr kumimoji="1" sz="1900" kern="1200">
        <a:solidFill>
          <a:schemeClr val="tx1"/>
        </a:solidFill>
        <a:latin typeface="+mn-lt"/>
        <a:ea typeface="+mn-ea"/>
        <a:cs typeface="+mn-cs"/>
      </a:defRPr>
    </a:lvl6pPr>
    <a:lvl7pPr marL="2886440" algn="l" defTabSz="962146" rtl="0" eaLnBrk="1" latinLnBrk="0" hangingPunct="1">
      <a:defRPr kumimoji="1" sz="1900" kern="1200">
        <a:solidFill>
          <a:schemeClr val="tx1"/>
        </a:solidFill>
        <a:latin typeface="+mn-lt"/>
        <a:ea typeface="+mn-ea"/>
        <a:cs typeface="+mn-cs"/>
      </a:defRPr>
    </a:lvl7pPr>
    <a:lvl8pPr marL="3367514" algn="l" defTabSz="962146" rtl="0" eaLnBrk="1" latinLnBrk="0" hangingPunct="1">
      <a:defRPr kumimoji="1" sz="1900" kern="1200">
        <a:solidFill>
          <a:schemeClr val="tx1"/>
        </a:solidFill>
        <a:latin typeface="+mn-lt"/>
        <a:ea typeface="+mn-ea"/>
        <a:cs typeface="+mn-cs"/>
      </a:defRPr>
    </a:lvl8pPr>
    <a:lvl9pPr marL="3848587" algn="l" defTabSz="96214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guide id="3" orient="horz" pos="3288">
          <p15:clr>
            <a:srgbClr val="A4A3A4"/>
          </p15:clr>
        </p15:guide>
        <p15:guide id="4"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A3"/>
    <a:srgbClr val="C4C4C4"/>
    <a:srgbClr val="FFB66D"/>
    <a:srgbClr val="CC6600"/>
    <a:srgbClr val="FFCCFF"/>
    <a:srgbClr val="640000"/>
    <a:srgbClr val="FFC000"/>
    <a:srgbClr val="3E0000"/>
    <a:srgbClr val="B00E17"/>
    <a:srgbClr val="905A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3" d="100"/>
          <a:sy n="93" d="100"/>
        </p:scale>
        <p:origin x="1314" y="-2946"/>
      </p:cViewPr>
      <p:guideLst>
        <p:guide orient="horz" pos="3435"/>
        <p:guide pos="2449"/>
        <p:guide orient="horz" pos="3288"/>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572" tIns="45785" rIns="91572" bIns="4578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0" y="0"/>
            <a:ext cx="2949786" cy="498693"/>
          </a:xfrm>
          <a:prstGeom prst="rect">
            <a:avLst/>
          </a:prstGeom>
        </p:spPr>
        <p:txBody>
          <a:bodyPr vert="horz" lIns="91572" tIns="45785" rIns="91572" bIns="45785" rtlCol="0"/>
          <a:lstStyle>
            <a:lvl1pPr algn="r">
              <a:defRPr sz="1200"/>
            </a:lvl1pPr>
          </a:lstStyle>
          <a:p>
            <a:fld id="{70F99883-74AE-4A2C-81B7-5B86A08198C0}" type="datetimeFigureOut">
              <a:rPr kumimoji="1" lang="ja-JP" altLang="en-US" smtClean="0"/>
              <a:t>2022/2/3</a:t>
            </a:fld>
            <a:endParaRPr kumimoji="1" lang="ja-JP" altLang="en-US" dirty="0"/>
          </a:p>
        </p:txBody>
      </p:sp>
      <p:sp>
        <p:nvSpPr>
          <p:cNvPr id="4" name="スライド イメージ プレースホルダー 3"/>
          <p:cNvSpPr>
            <a:spLocks noGrp="1" noRot="1" noChangeAspect="1"/>
          </p:cNvSpPr>
          <p:nvPr>
            <p:ph type="sldImg" idx="2"/>
          </p:nvPr>
        </p:nvSpPr>
        <p:spPr>
          <a:xfrm>
            <a:off x="2246313" y="1241425"/>
            <a:ext cx="2314575" cy="3355975"/>
          </a:xfrm>
          <a:prstGeom prst="rect">
            <a:avLst/>
          </a:prstGeom>
          <a:noFill/>
          <a:ln w="12700">
            <a:solidFill>
              <a:prstClr val="black"/>
            </a:solidFill>
          </a:ln>
        </p:spPr>
        <p:txBody>
          <a:bodyPr vert="horz" lIns="91572" tIns="45785" rIns="91572" bIns="45785" rtlCol="0" anchor="ctr"/>
          <a:lstStyle/>
          <a:p>
            <a:endParaRPr lang="ja-JP" altLang="en-US"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572" tIns="45785" rIns="91572" bIns="457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786" cy="498692"/>
          </a:xfrm>
          <a:prstGeom prst="rect">
            <a:avLst/>
          </a:prstGeom>
        </p:spPr>
        <p:txBody>
          <a:bodyPr vert="horz" lIns="91572" tIns="45785" rIns="91572" bIns="4578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0" y="9440649"/>
            <a:ext cx="2949786" cy="498692"/>
          </a:xfrm>
          <a:prstGeom prst="rect">
            <a:avLst/>
          </a:prstGeom>
        </p:spPr>
        <p:txBody>
          <a:bodyPr vert="horz" lIns="91572" tIns="45785" rIns="91572" bIns="45785" rtlCol="0" anchor="b"/>
          <a:lstStyle>
            <a:lvl1pPr algn="r">
              <a:defRPr sz="12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62146" rtl="0" eaLnBrk="1" latinLnBrk="0" hangingPunct="1">
      <a:defRPr kumimoji="1" sz="1300" kern="1200">
        <a:solidFill>
          <a:schemeClr val="tx1"/>
        </a:solidFill>
        <a:latin typeface="+mn-lt"/>
        <a:ea typeface="+mn-ea"/>
        <a:cs typeface="+mn-cs"/>
      </a:defRPr>
    </a:lvl1pPr>
    <a:lvl2pPr marL="481074" algn="l" defTabSz="962146" rtl="0" eaLnBrk="1" latinLnBrk="0" hangingPunct="1">
      <a:defRPr kumimoji="1" sz="1300" kern="1200">
        <a:solidFill>
          <a:schemeClr val="tx1"/>
        </a:solidFill>
        <a:latin typeface="+mn-lt"/>
        <a:ea typeface="+mn-ea"/>
        <a:cs typeface="+mn-cs"/>
      </a:defRPr>
    </a:lvl2pPr>
    <a:lvl3pPr marL="962146" algn="l" defTabSz="962146" rtl="0" eaLnBrk="1" latinLnBrk="0" hangingPunct="1">
      <a:defRPr kumimoji="1" sz="1300" kern="1200">
        <a:solidFill>
          <a:schemeClr val="tx1"/>
        </a:solidFill>
        <a:latin typeface="+mn-lt"/>
        <a:ea typeface="+mn-ea"/>
        <a:cs typeface="+mn-cs"/>
      </a:defRPr>
    </a:lvl3pPr>
    <a:lvl4pPr marL="1443220" algn="l" defTabSz="962146" rtl="0" eaLnBrk="1" latinLnBrk="0" hangingPunct="1">
      <a:defRPr kumimoji="1" sz="1300" kern="1200">
        <a:solidFill>
          <a:schemeClr val="tx1"/>
        </a:solidFill>
        <a:latin typeface="+mn-lt"/>
        <a:ea typeface="+mn-ea"/>
        <a:cs typeface="+mn-cs"/>
      </a:defRPr>
    </a:lvl4pPr>
    <a:lvl5pPr marL="1924294" algn="l" defTabSz="962146" rtl="0" eaLnBrk="1" latinLnBrk="0" hangingPunct="1">
      <a:defRPr kumimoji="1" sz="1300" kern="1200">
        <a:solidFill>
          <a:schemeClr val="tx1"/>
        </a:solidFill>
        <a:latin typeface="+mn-lt"/>
        <a:ea typeface="+mn-ea"/>
        <a:cs typeface="+mn-cs"/>
      </a:defRPr>
    </a:lvl5pPr>
    <a:lvl6pPr marL="2405366" algn="l" defTabSz="962146" rtl="0" eaLnBrk="1" latinLnBrk="0" hangingPunct="1">
      <a:defRPr kumimoji="1" sz="1300" kern="1200">
        <a:solidFill>
          <a:schemeClr val="tx1"/>
        </a:solidFill>
        <a:latin typeface="+mn-lt"/>
        <a:ea typeface="+mn-ea"/>
        <a:cs typeface="+mn-cs"/>
      </a:defRPr>
    </a:lvl6pPr>
    <a:lvl7pPr marL="2886440" algn="l" defTabSz="962146" rtl="0" eaLnBrk="1" latinLnBrk="0" hangingPunct="1">
      <a:defRPr kumimoji="1" sz="1300" kern="1200">
        <a:solidFill>
          <a:schemeClr val="tx1"/>
        </a:solidFill>
        <a:latin typeface="+mn-lt"/>
        <a:ea typeface="+mn-ea"/>
        <a:cs typeface="+mn-cs"/>
      </a:defRPr>
    </a:lvl7pPr>
    <a:lvl8pPr marL="3367514" algn="l" defTabSz="962146" rtl="0" eaLnBrk="1" latinLnBrk="0" hangingPunct="1">
      <a:defRPr kumimoji="1" sz="1300" kern="1200">
        <a:solidFill>
          <a:schemeClr val="tx1"/>
        </a:solidFill>
        <a:latin typeface="+mn-lt"/>
        <a:ea typeface="+mn-ea"/>
        <a:cs typeface="+mn-cs"/>
      </a:defRPr>
    </a:lvl8pPr>
    <a:lvl9pPr marL="3848587" algn="l" defTabSz="962146"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0068" y="1708747"/>
            <a:ext cx="6120765" cy="3635011"/>
          </a:xfrm>
        </p:spPr>
        <p:txBody>
          <a:bodyPr anchor="b"/>
          <a:lstStyle>
            <a:lvl1pPr algn="ctr">
              <a:defRPr sz="4725"/>
            </a:lvl1pPr>
          </a:lstStyle>
          <a:p>
            <a:r>
              <a:rPr lang="ja-JP" altLang="en-US"/>
              <a:t>マスター タイトルの書式設定</a:t>
            </a:r>
            <a:endParaRPr lang="en-US" dirty="0"/>
          </a:p>
        </p:txBody>
      </p:sp>
      <p:sp>
        <p:nvSpPr>
          <p:cNvPr id="3" name="Subtitle 2"/>
          <p:cNvSpPr>
            <a:spLocks noGrp="1"/>
          </p:cNvSpPr>
          <p:nvPr>
            <p:ph type="subTitle" idx="1"/>
          </p:nvPr>
        </p:nvSpPr>
        <p:spPr>
          <a:xfrm>
            <a:off x="900113" y="5483937"/>
            <a:ext cx="5400675" cy="2520821"/>
          </a:xfrm>
        </p:spPr>
        <p:txBody>
          <a:bodyPr/>
          <a:lstStyle>
            <a:lvl1pPr marL="0" indent="0" algn="ctr">
              <a:buNone/>
              <a:defRPr sz="1890"/>
            </a:lvl1pPr>
            <a:lvl2pPr marL="360049" indent="0" algn="ctr">
              <a:buNone/>
              <a:defRPr sz="1575"/>
            </a:lvl2pPr>
            <a:lvl3pPr marL="720098" indent="0" algn="ctr">
              <a:buNone/>
              <a:defRPr sz="1418"/>
            </a:lvl3pPr>
            <a:lvl4pPr marL="1080147" indent="0" algn="ctr">
              <a:buNone/>
              <a:defRPr sz="1260"/>
            </a:lvl4pPr>
            <a:lvl5pPr marL="1440197" indent="0" algn="ctr">
              <a:buNone/>
              <a:defRPr sz="1260"/>
            </a:lvl5pPr>
            <a:lvl6pPr marL="1800246" indent="0" algn="ctr">
              <a:buNone/>
              <a:defRPr sz="1260"/>
            </a:lvl6pPr>
            <a:lvl7pPr marL="2160295" indent="0" algn="ctr">
              <a:buNone/>
              <a:defRPr sz="1260"/>
            </a:lvl7pPr>
            <a:lvl8pPr marL="2520344" indent="0" algn="ctr">
              <a:buNone/>
              <a:defRPr sz="1260"/>
            </a:lvl8pPr>
            <a:lvl9pPr marL="2880393"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DB21BF-3002-45C3-8F4D-38C9DDEACCF7}" type="datetimeFigureOut">
              <a:rPr kumimoji="1" lang="ja-JP" altLang="en-US" smtClean="0"/>
              <a:t>2022/2/3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4D750A-8FE8-461A-ACC9-FB95EF93DB43}" type="slidenum">
              <a:rPr kumimoji="1" lang="ja-JP" altLang="en-US" smtClean="0"/>
              <a:t>‹#›</a:t>
            </a:fld>
            <a:endParaRPr kumimoji="1" lang="ja-JP" altLang="en-US"/>
          </a:p>
        </p:txBody>
      </p:sp>
    </p:spTree>
    <p:extLst>
      <p:ext uri="{BB962C8B-B14F-4D97-AF65-F5344CB8AC3E}">
        <p14:creationId xmlns:p14="http://schemas.microsoft.com/office/powerpoint/2010/main" val="50615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200900" cy="10440988"/>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86338" tIns="43169" rIns="86338" bIns="43169" rtlCol="0" anchor="ctr"/>
          <a:lstStyle/>
          <a:p>
            <a:pPr algn="ctr"/>
            <a:endParaRPr kumimoji="1" lang="ja-JP" altLang="en-US" dirty="0"/>
          </a:p>
        </p:txBody>
      </p:sp>
      <p:sp>
        <p:nvSpPr>
          <p:cNvPr id="4" name="Date Placeholder 3"/>
          <p:cNvSpPr>
            <a:spLocks noGrp="1"/>
          </p:cNvSpPr>
          <p:nvPr>
            <p:ph type="dt" sz="half" idx="2"/>
          </p:nvPr>
        </p:nvSpPr>
        <p:spPr>
          <a:xfrm>
            <a:off x="495062" y="9677252"/>
            <a:ext cx="1620202" cy="555886"/>
          </a:xfrm>
          <a:prstGeom prst="rect">
            <a:avLst/>
          </a:prstGeom>
        </p:spPr>
        <p:txBody>
          <a:bodyPr vert="horz" lIns="86338" tIns="43169" rIns="86338" bIns="43169" rtlCol="0" anchor="ctr"/>
          <a:lstStyle>
            <a:lvl1pPr algn="l">
              <a:defRPr sz="1000">
                <a:solidFill>
                  <a:schemeClr val="tx1">
                    <a:tint val="75000"/>
                  </a:schemeClr>
                </a:solidFill>
              </a:defRPr>
            </a:lvl1pPr>
          </a:lstStyle>
          <a:p>
            <a:fld id="{C764DE79-268F-4C1A-8933-263129D2AF90}" type="datetimeFigureOut">
              <a:rPr lang="en-US" smtClean="0"/>
              <a:t>2/3/2022</a:t>
            </a:fld>
            <a:endParaRPr lang="en-US" dirty="0"/>
          </a:p>
        </p:txBody>
      </p:sp>
      <p:sp>
        <p:nvSpPr>
          <p:cNvPr id="5" name="Footer Placeholder 4"/>
          <p:cNvSpPr>
            <a:spLocks noGrp="1"/>
          </p:cNvSpPr>
          <p:nvPr>
            <p:ph type="ftr" sz="quarter" idx="3"/>
          </p:nvPr>
        </p:nvSpPr>
        <p:spPr>
          <a:xfrm>
            <a:off x="2385298" y="9677252"/>
            <a:ext cx="2430304" cy="555886"/>
          </a:xfrm>
          <a:prstGeom prst="rect">
            <a:avLst/>
          </a:prstGeom>
        </p:spPr>
        <p:txBody>
          <a:bodyPr vert="horz" lIns="86338" tIns="43169" rIns="86338" bIns="43169"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85636" y="9677252"/>
            <a:ext cx="1620202" cy="555886"/>
          </a:xfrm>
          <a:prstGeom prst="rect">
            <a:avLst/>
          </a:prstGeom>
        </p:spPr>
        <p:txBody>
          <a:bodyPr vert="horz" lIns="86338" tIns="43169" rIns="86338" bIns="43169" rtlCol="0" anchor="ctr"/>
          <a:lstStyle>
            <a:lvl1pPr algn="r">
              <a:defRPr sz="10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l" defTabSz="734129" rtl="0" eaLnBrk="1" latinLnBrk="0" hangingPunct="1">
        <a:lnSpc>
          <a:spcPct val="90000"/>
        </a:lnSpc>
        <a:spcBef>
          <a:spcPct val="0"/>
        </a:spcBef>
        <a:buNone/>
        <a:defRPr kumimoji="1" sz="3500" kern="1200">
          <a:solidFill>
            <a:schemeClr val="tx1"/>
          </a:solidFill>
          <a:latin typeface="+mj-lt"/>
          <a:ea typeface="+mj-ea"/>
          <a:cs typeface="+mj-cs"/>
        </a:defRPr>
      </a:lvl1pPr>
    </p:titleStyle>
    <p:bodyStyle>
      <a:lvl1pPr marL="183533" indent="-183533" algn="l" defTabSz="734129" rtl="0" eaLnBrk="1" latinLnBrk="0" hangingPunct="1">
        <a:lnSpc>
          <a:spcPct val="90000"/>
        </a:lnSpc>
        <a:spcBef>
          <a:spcPts val="803"/>
        </a:spcBef>
        <a:buFont typeface="Arial" panose="020B0604020202020204" pitchFamily="34" charset="0"/>
        <a:buChar char="•"/>
        <a:defRPr kumimoji="1" sz="2200" kern="1200">
          <a:solidFill>
            <a:schemeClr val="tx1"/>
          </a:solidFill>
          <a:latin typeface="+mn-lt"/>
          <a:ea typeface="+mn-ea"/>
          <a:cs typeface="+mn-cs"/>
        </a:defRPr>
      </a:lvl1pPr>
      <a:lvl2pPr marL="550597" indent="-183533" algn="l" defTabSz="734129" rtl="0" eaLnBrk="1" latinLnBrk="0" hangingPunct="1">
        <a:lnSpc>
          <a:spcPct val="90000"/>
        </a:lnSpc>
        <a:spcBef>
          <a:spcPts val="401"/>
        </a:spcBef>
        <a:buFont typeface="Arial" panose="020B0604020202020204" pitchFamily="34" charset="0"/>
        <a:buChar char="•"/>
        <a:defRPr kumimoji="1" sz="1900" kern="1200">
          <a:solidFill>
            <a:schemeClr val="tx1"/>
          </a:solidFill>
          <a:latin typeface="+mn-lt"/>
          <a:ea typeface="+mn-ea"/>
          <a:cs typeface="+mn-cs"/>
        </a:defRPr>
      </a:lvl2pPr>
      <a:lvl3pPr marL="917661" indent="-183533" algn="l" defTabSz="734129" rtl="0" eaLnBrk="1" latinLnBrk="0" hangingPunct="1">
        <a:lnSpc>
          <a:spcPct val="90000"/>
        </a:lnSpc>
        <a:spcBef>
          <a:spcPts val="401"/>
        </a:spcBef>
        <a:buFont typeface="Arial" panose="020B0604020202020204" pitchFamily="34" charset="0"/>
        <a:buChar char="•"/>
        <a:defRPr kumimoji="1" sz="1600" kern="1200">
          <a:solidFill>
            <a:schemeClr val="tx1"/>
          </a:solidFill>
          <a:latin typeface="+mn-lt"/>
          <a:ea typeface="+mn-ea"/>
          <a:cs typeface="+mn-cs"/>
        </a:defRPr>
      </a:lvl3pPr>
      <a:lvl4pPr marL="1284726" indent="-183533" algn="l" defTabSz="734129" rtl="0" eaLnBrk="1" latinLnBrk="0" hangingPunct="1">
        <a:lnSpc>
          <a:spcPct val="90000"/>
        </a:lnSpc>
        <a:spcBef>
          <a:spcPts val="401"/>
        </a:spcBef>
        <a:buFont typeface="Arial" panose="020B0604020202020204" pitchFamily="34" charset="0"/>
        <a:buChar char="•"/>
        <a:defRPr kumimoji="1" sz="1400" kern="1200">
          <a:solidFill>
            <a:schemeClr val="tx1"/>
          </a:solidFill>
          <a:latin typeface="+mn-lt"/>
          <a:ea typeface="+mn-ea"/>
          <a:cs typeface="+mn-cs"/>
        </a:defRPr>
      </a:lvl4pPr>
      <a:lvl5pPr marL="1651790" indent="-183533" algn="l" defTabSz="734129" rtl="0" eaLnBrk="1" latinLnBrk="0" hangingPunct="1">
        <a:lnSpc>
          <a:spcPct val="90000"/>
        </a:lnSpc>
        <a:spcBef>
          <a:spcPts val="401"/>
        </a:spcBef>
        <a:buFont typeface="Arial" panose="020B0604020202020204" pitchFamily="34" charset="0"/>
        <a:buChar char="•"/>
        <a:defRPr kumimoji="1" sz="1400" kern="1200">
          <a:solidFill>
            <a:schemeClr val="tx1"/>
          </a:solidFill>
          <a:latin typeface="+mn-lt"/>
          <a:ea typeface="+mn-ea"/>
          <a:cs typeface="+mn-cs"/>
        </a:defRPr>
      </a:lvl5pPr>
      <a:lvl6pPr marL="2018854" indent="-183533" algn="l" defTabSz="734129" rtl="0" eaLnBrk="1" latinLnBrk="0" hangingPunct="1">
        <a:lnSpc>
          <a:spcPct val="90000"/>
        </a:lnSpc>
        <a:spcBef>
          <a:spcPts val="401"/>
        </a:spcBef>
        <a:buFont typeface="Arial" panose="020B0604020202020204" pitchFamily="34" charset="0"/>
        <a:buChar char="•"/>
        <a:defRPr kumimoji="1" sz="1400" kern="1200">
          <a:solidFill>
            <a:schemeClr val="tx1"/>
          </a:solidFill>
          <a:latin typeface="+mn-lt"/>
          <a:ea typeface="+mn-ea"/>
          <a:cs typeface="+mn-cs"/>
        </a:defRPr>
      </a:lvl6pPr>
      <a:lvl7pPr marL="2385920" indent="-183533" algn="l" defTabSz="734129" rtl="0" eaLnBrk="1" latinLnBrk="0" hangingPunct="1">
        <a:lnSpc>
          <a:spcPct val="90000"/>
        </a:lnSpc>
        <a:spcBef>
          <a:spcPts val="401"/>
        </a:spcBef>
        <a:buFont typeface="Arial" panose="020B0604020202020204" pitchFamily="34" charset="0"/>
        <a:buChar char="•"/>
        <a:defRPr kumimoji="1" sz="1400" kern="1200">
          <a:solidFill>
            <a:schemeClr val="tx1"/>
          </a:solidFill>
          <a:latin typeface="+mn-lt"/>
          <a:ea typeface="+mn-ea"/>
          <a:cs typeface="+mn-cs"/>
        </a:defRPr>
      </a:lvl7pPr>
      <a:lvl8pPr marL="2752984" indent="-183533" algn="l" defTabSz="734129" rtl="0" eaLnBrk="1" latinLnBrk="0" hangingPunct="1">
        <a:lnSpc>
          <a:spcPct val="90000"/>
        </a:lnSpc>
        <a:spcBef>
          <a:spcPts val="401"/>
        </a:spcBef>
        <a:buFont typeface="Arial" panose="020B0604020202020204" pitchFamily="34" charset="0"/>
        <a:buChar char="•"/>
        <a:defRPr kumimoji="1" sz="1400" kern="1200">
          <a:solidFill>
            <a:schemeClr val="tx1"/>
          </a:solidFill>
          <a:latin typeface="+mn-lt"/>
          <a:ea typeface="+mn-ea"/>
          <a:cs typeface="+mn-cs"/>
        </a:defRPr>
      </a:lvl8pPr>
      <a:lvl9pPr marL="3120048" indent="-183533" algn="l" defTabSz="734129" rtl="0" eaLnBrk="1" latinLnBrk="0" hangingPunct="1">
        <a:lnSpc>
          <a:spcPct val="90000"/>
        </a:lnSpc>
        <a:spcBef>
          <a:spcPts val="401"/>
        </a:spcBef>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734129" rtl="0" eaLnBrk="1" latinLnBrk="0" hangingPunct="1">
        <a:defRPr kumimoji="1" sz="1400" kern="1200">
          <a:solidFill>
            <a:schemeClr val="tx1"/>
          </a:solidFill>
          <a:latin typeface="+mn-lt"/>
          <a:ea typeface="+mn-ea"/>
          <a:cs typeface="+mn-cs"/>
        </a:defRPr>
      </a:lvl1pPr>
      <a:lvl2pPr marL="367064" algn="l" defTabSz="734129" rtl="0" eaLnBrk="1" latinLnBrk="0" hangingPunct="1">
        <a:defRPr kumimoji="1" sz="1400" kern="1200">
          <a:solidFill>
            <a:schemeClr val="tx1"/>
          </a:solidFill>
          <a:latin typeface="+mn-lt"/>
          <a:ea typeface="+mn-ea"/>
          <a:cs typeface="+mn-cs"/>
        </a:defRPr>
      </a:lvl2pPr>
      <a:lvl3pPr marL="734129" algn="l" defTabSz="734129" rtl="0" eaLnBrk="1" latinLnBrk="0" hangingPunct="1">
        <a:defRPr kumimoji="1" sz="1400" kern="1200">
          <a:solidFill>
            <a:schemeClr val="tx1"/>
          </a:solidFill>
          <a:latin typeface="+mn-lt"/>
          <a:ea typeface="+mn-ea"/>
          <a:cs typeface="+mn-cs"/>
        </a:defRPr>
      </a:lvl3pPr>
      <a:lvl4pPr marL="1101193" algn="l" defTabSz="734129" rtl="0" eaLnBrk="1" latinLnBrk="0" hangingPunct="1">
        <a:defRPr kumimoji="1" sz="1400" kern="1200">
          <a:solidFill>
            <a:schemeClr val="tx1"/>
          </a:solidFill>
          <a:latin typeface="+mn-lt"/>
          <a:ea typeface="+mn-ea"/>
          <a:cs typeface="+mn-cs"/>
        </a:defRPr>
      </a:lvl4pPr>
      <a:lvl5pPr marL="1468258" algn="l" defTabSz="734129" rtl="0" eaLnBrk="1" latinLnBrk="0" hangingPunct="1">
        <a:defRPr kumimoji="1" sz="1400" kern="1200">
          <a:solidFill>
            <a:schemeClr val="tx1"/>
          </a:solidFill>
          <a:latin typeface="+mn-lt"/>
          <a:ea typeface="+mn-ea"/>
          <a:cs typeface="+mn-cs"/>
        </a:defRPr>
      </a:lvl5pPr>
      <a:lvl6pPr marL="1835323" algn="l" defTabSz="734129" rtl="0" eaLnBrk="1" latinLnBrk="0" hangingPunct="1">
        <a:defRPr kumimoji="1" sz="1400" kern="1200">
          <a:solidFill>
            <a:schemeClr val="tx1"/>
          </a:solidFill>
          <a:latin typeface="+mn-lt"/>
          <a:ea typeface="+mn-ea"/>
          <a:cs typeface="+mn-cs"/>
        </a:defRPr>
      </a:lvl6pPr>
      <a:lvl7pPr marL="2202387" algn="l" defTabSz="734129" rtl="0" eaLnBrk="1" latinLnBrk="0" hangingPunct="1">
        <a:defRPr kumimoji="1" sz="1400" kern="1200">
          <a:solidFill>
            <a:schemeClr val="tx1"/>
          </a:solidFill>
          <a:latin typeface="+mn-lt"/>
          <a:ea typeface="+mn-ea"/>
          <a:cs typeface="+mn-cs"/>
        </a:defRPr>
      </a:lvl7pPr>
      <a:lvl8pPr marL="2569451" algn="l" defTabSz="734129" rtl="0" eaLnBrk="1" latinLnBrk="0" hangingPunct="1">
        <a:defRPr kumimoji="1" sz="1400" kern="1200">
          <a:solidFill>
            <a:schemeClr val="tx1"/>
          </a:solidFill>
          <a:latin typeface="+mn-lt"/>
          <a:ea typeface="+mn-ea"/>
          <a:cs typeface="+mn-cs"/>
        </a:defRPr>
      </a:lvl8pPr>
      <a:lvl9pPr marL="2936516" algn="l" defTabSz="734129" rtl="0" eaLnBrk="1" latinLnBrk="0" hangingPunct="1">
        <a:defRPr kumimoji="1"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uken@oita-syakyo.jp"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6256" y="-6694"/>
            <a:ext cx="7253465" cy="1966693"/>
          </a:xfrm>
          <a:prstGeom prst="rect">
            <a:avLst/>
          </a:prstGeom>
        </p:spPr>
      </p:pic>
      <p:sp>
        <p:nvSpPr>
          <p:cNvPr id="376" name="正方形/長方形 375"/>
          <p:cNvSpPr/>
          <p:nvPr/>
        </p:nvSpPr>
        <p:spPr>
          <a:xfrm>
            <a:off x="-33288" y="8474297"/>
            <a:ext cx="7270497" cy="196669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338" tIns="43169" rIns="86338" bIns="43169" rtlCol="0" anchor="ctr"/>
          <a:lstStyle/>
          <a:p>
            <a:pPr algn="ctr"/>
            <a:endParaRPr kumimoji="1" lang="ja-JP" altLang="en-US" sz="1800" dirty="0">
              <a:solidFill>
                <a:schemeClr val="tx1"/>
              </a:solidFill>
            </a:endParaRPr>
          </a:p>
        </p:txBody>
      </p:sp>
      <p:sp>
        <p:nvSpPr>
          <p:cNvPr id="5" name="正方形/長方形 4"/>
          <p:cNvSpPr/>
          <p:nvPr/>
        </p:nvSpPr>
        <p:spPr>
          <a:xfrm>
            <a:off x="-26776" y="2036469"/>
            <a:ext cx="2409526" cy="1060586"/>
          </a:xfrm>
          <a:prstGeom prst="rect">
            <a:avLst/>
          </a:prstGeom>
        </p:spPr>
        <p:txBody>
          <a:bodyPr wrap="square" lIns="86338" tIns="43169" rIns="86338" bIns="43169">
            <a:spAutoFit/>
          </a:bodyPr>
          <a:lstStyle/>
          <a:p>
            <a:r>
              <a:rPr lang="ja-JP" altLang="en-US" sz="6200" b="1" dirty="0">
                <a:solidFill>
                  <a:schemeClr val="accent2">
                    <a:lumMod val="75000"/>
                  </a:schemeClr>
                </a:solidFill>
                <a:latin typeface="+mj-ea"/>
                <a:ea typeface="+mj-ea"/>
              </a:rPr>
              <a:t>３</a:t>
            </a:r>
            <a:r>
              <a:rPr lang="ja-JP" altLang="en-US" sz="3000" b="1" dirty="0">
                <a:solidFill>
                  <a:schemeClr val="accent2">
                    <a:lumMod val="75000"/>
                  </a:schemeClr>
                </a:solidFill>
                <a:latin typeface="+mj-ea"/>
                <a:ea typeface="+mj-ea"/>
              </a:rPr>
              <a:t>月</a:t>
            </a:r>
            <a:r>
              <a:rPr lang="en-US" altLang="ja-JP" sz="6200" b="1" dirty="0">
                <a:solidFill>
                  <a:schemeClr val="accent2">
                    <a:lumMod val="75000"/>
                  </a:schemeClr>
                </a:solidFill>
                <a:latin typeface="+mj-ea"/>
                <a:ea typeface="+mj-ea"/>
              </a:rPr>
              <a:t>12</a:t>
            </a:r>
            <a:r>
              <a:rPr lang="ja-JP" altLang="en-US" sz="3000" b="1" dirty="0">
                <a:solidFill>
                  <a:schemeClr val="accent2">
                    <a:lumMod val="75000"/>
                  </a:schemeClr>
                </a:solidFill>
                <a:latin typeface="+mj-ea"/>
                <a:ea typeface="+mj-ea"/>
              </a:rPr>
              <a:t>日</a:t>
            </a:r>
            <a:endParaRPr lang="ja-JP" altLang="en-US" sz="5100" b="1" dirty="0">
              <a:solidFill>
                <a:schemeClr val="accent2">
                  <a:lumMod val="75000"/>
                </a:schemeClr>
              </a:solidFill>
              <a:latin typeface="+mj-ea"/>
              <a:ea typeface="+mj-ea"/>
            </a:endParaRPr>
          </a:p>
        </p:txBody>
      </p:sp>
      <p:sp>
        <p:nvSpPr>
          <p:cNvPr id="12" name="正方形/長方形 11"/>
          <p:cNvSpPr/>
          <p:nvPr/>
        </p:nvSpPr>
        <p:spPr>
          <a:xfrm>
            <a:off x="-53378" y="181523"/>
            <a:ext cx="6975015" cy="1856025"/>
          </a:xfrm>
          <a:prstGeom prst="rect">
            <a:avLst/>
          </a:prstGeom>
        </p:spPr>
        <p:txBody>
          <a:bodyPr wrap="square" lIns="86338" tIns="43169" rIns="86338" bIns="43169">
            <a:spAutoFit/>
          </a:bodyPr>
          <a:lstStyle/>
          <a:p>
            <a:r>
              <a:rPr lang="ja-JP" altLang="en-US" sz="5700" dirty="0">
                <a:ln w="22225">
                  <a:solidFill>
                    <a:schemeClr val="bg1"/>
                  </a:solidFill>
                  <a:prstDash val="solid"/>
                </a:ln>
                <a:solidFill>
                  <a:schemeClr val="bg1"/>
                </a:solidFill>
                <a:effectLst>
                  <a:glow rad="228600">
                    <a:schemeClr val="accent6">
                      <a:satMod val="175000"/>
                      <a:alpha val="40000"/>
                    </a:schemeClr>
                  </a:glow>
                </a:effectLst>
              </a:rPr>
              <a:t>成年後見制度</a:t>
            </a:r>
            <a:endParaRPr lang="en-US" altLang="ja-JP" sz="5700" dirty="0">
              <a:ln w="22225">
                <a:solidFill>
                  <a:schemeClr val="bg1"/>
                </a:solidFill>
                <a:prstDash val="solid"/>
              </a:ln>
              <a:solidFill>
                <a:schemeClr val="bg1"/>
              </a:solidFill>
              <a:effectLst>
                <a:glow rad="228600">
                  <a:schemeClr val="accent6">
                    <a:satMod val="175000"/>
                    <a:alpha val="40000"/>
                  </a:schemeClr>
                </a:glow>
              </a:effectLst>
            </a:endParaRPr>
          </a:p>
          <a:p>
            <a:r>
              <a:rPr lang="ja-JP" altLang="en-US" sz="5700" dirty="0">
                <a:ln w="22225">
                  <a:solidFill>
                    <a:schemeClr val="bg1"/>
                  </a:solidFill>
                  <a:prstDash val="solid"/>
                </a:ln>
                <a:solidFill>
                  <a:schemeClr val="bg1"/>
                </a:solidFill>
                <a:effectLst>
                  <a:glow rad="228600">
                    <a:schemeClr val="accent6">
                      <a:satMod val="175000"/>
                      <a:alpha val="40000"/>
                    </a:schemeClr>
                  </a:glow>
                </a:effectLst>
              </a:rPr>
              <a:t>普及啓発イベント</a:t>
            </a:r>
          </a:p>
        </p:txBody>
      </p:sp>
      <p:sp>
        <p:nvSpPr>
          <p:cNvPr id="24" name="正方形/長方形 23"/>
          <p:cNvSpPr/>
          <p:nvPr/>
        </p:nvSpPr>
        <p:spPr>
          <a:xfrm>
            <a:off x="2506423" y="1930809"/>
            <a:ext cx="2910630" cy="702734"/>
          </a:xfrm>
          <a:prstGeom prst="rect">
            <a:avLst/>
          </a:prstGeom>
        </p:spPr>
        <p:txBody>
          <a:bodyPr wrap="square" lIns="86338" tIns="43169" rIns="86338" bIns="43169">
            <a:spAutoFit/>
          </a:bodyPr>
          <a:lstStyle/>
          <a:p>
            <a:pPr algn="ctr"/>
            <a:r>
              <a:rPr lang="en-US" altLang="ja-JP" sz="3600" dirty="0">
                <a:solidFill>
                  <a:schemeClr val="accent2">
                    <a:lumMod val="75000"/>
                  </a:schemeClr>
                </a:solidFill>
                <a:latin typeface="+mj-ea"/>
                <a:ea typeface="+mj-ea"/>
              </a:rPr>
              <a:t>10</a:t>
            </a:r>
            <a:r>
              <a:rPr lang="ja-JP" altLang="en-US" sz="3600" dirty="0">
                <a:solidFill>
                  <a:schemeClr val="accent2">
                    <a:lumMod val="75000"/>
                  </a:schemeClr>
                </a:solidFill>
                <a:latin typeface="+mj-ea"/>
                <a:ea typeface="+mj-ea"/>
              </a:rPr>
              <a:t>:</a:t>
            </a:r>
            <a:r>
              <a:rPr lang="en-US" altLang="ja-JP" sz="3600" dirty="0">
                <a:solidFill>
                  <a:schemeClr val="accent2">
                    <a:lumMod val="75000"/>
                  </a:schemeClr>
                </a:solidFill>
                <a:latin typeface="+mj-ea"/>
                <a:ea typeface="+mj-ea"/>
              </a:rPr>
              <a:t>00</a:t>
            </a:r>
            <a:r>
              <a:rPr lang="ja-JP" altLang="en-US" sz="3600" dirty="0">
                <a:solidFill>
                  <a:schemeClr val="accent2">
                    <a:lumMod val="75000"/>
                  </a:schemeClr>
                </a:solidFill>
                <a:latin typeface="+mj-ea"/>
                <a:ea typeface="+mj-ea"/>
              </a:rPr>
              <a:t>～1</a:t>
            </a:r>
            <a:r>
              <a:rPr lang="en-US" altLang="ja-JP" sz="3600" dirty="0">
                <a:solidFill>
                  <a:schemeClr val="accent2">
                    <a:lumMod val="75000"/>
                  </a:schemeClr>
                </a:solidFill>
                <a:latin typeface="+mj-ea"/>
                <a:ea typeface="+mj-ea"/>
              </a:rPr>
              <a:t>3</a:t>
            </a:r>
            <a:r>
              <a:rPr lang="ja-JP" altLang="en-US" sz="3600" dirty="0">
                <a:solidFill>
                  <a:schemeClr val="accent2">
                    <a:lumMod val="75000"/>
                  </a:schemeClr>
                </a:solidFill>
                <a:latin typeface="+mj-ea"/>
                <a:ea typeface="+mj-ea"/>
              </a:rPr>
              <a:t>:</a:t>
            </a:r>
            <a:r>
              <a:rPr lang="en-US" altLang="ja-JP" sz="3600" dirty="0">
                <a:solidFill>
                  <a:schemeClr val="accent2">
                    <a:lumMod val="75000"/>
                  </a:schemeClr>
                </a:solidFill>
                <a:latin typeface="+mj-ea"/>
                <a:ea typeface="+mj-ea"/>
              </a:rPr>
              <a:t>45</a:t>
            </a:r>
            <a:r>
              <a:rPr lang="ja-JP" altLang="en-US" sz="4000" dirty="0">
                <a:solidFill>
                  <a:schemeClr val="accent2">
                    <a:lumMod val="75000"/>
                  </a:schemeClr>
                </a:solidFill>
                <a:latin typeface="+mj-ea"/>
                <a:ea typeface="+mj-ea"/>
              </a:rPr>
              <a:t>　</a:t>
            </a:r>
          </a:p>
        </p:txBody>
      </p:sp>
      <p:sp>
        <p:nvSpPr>
          <p:cNvPr id="363" name="角丸四角形 362"/>
          <p:cNvSpPr/>
          <p:nvPr/>
        </p:nvSpPr>
        <p:spPr>
          <a:xfrm>
            <a:off x="-16256" y="3815507"/>
            <a:ext cx="7217156" cy="4643528"/>
          </a:xfrm>
          <a:prstGeom prst="roundRect">
            <a:avLst/>
          </a:prstGeom>
          <a:solidFill>
            <a:srgbClr val="FFD1A3"/>
          </a:solidFill>
          <a:ln>
            <a:noFill/>
          </a:ln>
        </p:spPr>
        <p:style>
          <a:lnRef idx="2">
            <a:schemeClr val="accent1">
              <a:shade val="50000"/>
            </a:schemeClr>
          </a:lnRef>
          <a:fillRef idx="1">
            <a:schemeClr val="accent1"/>
          </a:fillRef>
          <a:effectRef idx="0">
            <a:schemeClr val="accent1"/>
          </a:effectRef>
          <a:fontRef idx="minor">
            <a:schemeClr val="lt1"/>
          </a:fontRef>
        </p:style>
        <p:txBody>
          <a:bodyPr lIns="86338" tIns="43169" rIns="86338" bIns="43169" rtlCol="0" anchor="t" anchorCtr="0"/>
          <a:lstStyle/>
          <a:p>
            <a:r>
              <a:rPr lang="ja-JP" altLang="en-US" sz="2300" b="1" dirty="0">
                <a:solidFill>
                  <a:schemeClr val="tx1">
                    <a:lumMod val="75000"/>
                    <a:lumOff val="25000"/>
                  </a:schemeClr>
                </a:solidFill>
                <a:latin typeface="+mn-ea"/>
              </a:rPr>
              <a:t>第１部： </a:t>
            </a:r>
            <a:r>
              <a:rPr lang="en-US" altLang="ja-JP" sz="2300" b="1" dirty="0">
                <a:solidFill>
                  <a:schemeClr val="tx1">
                    <a:lumMod val="75000"/>
                    <a:lumOff val="25000"/>
                  </a:schemeClr>
                </a:solidFill>
                <a:latin typeface="+mn-ea"/>
              </a:rPr>
              <a:t>10</a:t>
            </a:r>
            <a:r>
              <a:rPr lang="ja-JP" altLang="en-US" sz="2300" b="1" dirty="0">
                <a:solidFill>
                  <a:schemeClr val="tx1">
                    <a:lumMod val="75000"/>
                    <a:lumOff val="25000"/>
                  </a:schemeClr>
                </a:solidFill>
                <a:latin typeface="+mn-ea"/>
              </a:rPr>
              <a:t>：</a:t>
            </a:r>
            <a:r>
              <a:rPr lang="en-US" altLang="ja-JP" sz="2300" b="1" dirty="0">
                <a:solidFill>
                  <a:schemeClr val="tx1">
                    <a:lumMod val="75000"/>
                    <a:lumOff val="25000"/>
                  </a:schemeClr>
                </a:solidFill>
                <a:latin typeface="+mn-ea"/>
              </a:rPr>
              <a:t>00</a:t>
            </a:r>
            <a:r>
              <a:rPr lang="ja-JP" altLang="en-US" sz="2300" b="1" dirty="0">
                <a:solidFill>
                  <a:schemeClr val="tx1">
                    <a:lumMod val="75000"/>
                    <a:lumOff val="25000"/>
                  </a:schemeClr>
                </a:solidFill>
                <a:latin typeface="+mn-ea"/>
              </a:rPr>
              <a:t>～</a:t>
            </a:r>
            <a:r>
              <a:rPr lang="en-US" altLang="ja-JP" sz="2300" b="1" dirty="0">
                <a:solidFill>
                  <a:schemeClr val="tx1">
                    <a:lumMod val="75000"/>
                    <a:lumOff val="25000"/>
                  </a:schemeClr>
                </a:solidFill>
                <a:latin typeface="+mn-ea"/>
              </a:rPr>
              <a:t>11</a:t>
            </a:r>
            <a:r>
              <a:rPr lang="ja-JP" altLang="en-US" sz="2300" b="1" dirty="0">
                <a:solidFill>
                  <a:schemeClr val="tx1">
                    <a:lumMod val="75000"/>
                    <a:lumOff val="25000"/>
                  </a:schemeClr>
                </a:solidFill>
                <a:latin typeface="+mn-ea"/>
              </a:rPr>
              <a:t>：</a:t>
            </a:r>
            <a:r>
              <a:rPr lang="en-US" altLang="ja-JP" sz="2300" b="1" dirty="0">
                <a:solidFill>
                  <a:schemeClr val="tx1">
                    <a:lumMod val="75000"/>
                    <a:lumOff val="25000"/>
                  </a:schemeClr>
                </a:solidFill>
                <a:latin typeface="+mn-ea"/>
              </a:rPr>
              <a:t>30</a:t>
            </a:r>
          </a:p>
          <a:p>
            <a:r>
              <a:rPr lang="ja-JP" altLang="en-US" sz="2300" b="1" dirty="0">
                <a:solidFill>
                  <a:schemeClr val="tx1">
                    <a:lumMod val="75000"/>
                    <a:lumOff val="25000"/>
                  </a:schemeClr>
                </a:solidFill>
                <a:latin typeface="+mn-ea"/>
              </a:rPr>
              <a:t>　　　　　 </a:t>
            </a:r>
            <a:r>
              <a:rPr lang="en-US" altLang="ja-JP" sz="2300" b="1" dirty="0">
                <a:solidFill>
                  <a:schemeClr val="tx1">
                    <a:lumMod val="75000"/>
                    <a:lumOff val="25000"/>
                  </a:schemeClr>
                </a:solidFill>
                <a:latin typeface="+mn-ea"/>
              </a:rPr>
              <a:t>『</a:t>
            </a:r>
            <a:r>
              <a:rPr lang="ja-JP" altLang="en-US" sz="2300" b="1" dirty="0">
                <a:solidFill>
                  <a:schemeClr val="tx1">
                    <a:lumMod val="75000"/>
                    <a:lumOff val="25000"/>
                  </a:schemeClr>
                </a:solidFill>
                <a:latin typeface="+mn-ea"/>
              </a:rPr>
              <a:t>人生の最後まで尊厳をもって生きる</a:t>
            </a:r>
            <a:r>
              <a:rPr lang="en-US" altLang="ja-JP" sz="2300" b="1" dirty="0">
                <a:solidFill>
                  <a:schemeClr val="tx1">
                    <a:lumMod val="75000"/>
                    <a:lumOff val="25000"/>
                  </a:schemeClr>
                </a:solidFill>
                <a:latin typeface="+mn-ea"/>
              </a:rPr>
              <a:t>』</a:t>
            </a:r>
          </a:p>
          <a:p>
            <a:pPr algn="ctr"/>
            <a:r>
              <a:rPr lang="ja-JP" altLang="en-US" sz="2300" b="1" dirty="0">
                <a:solidFill>
                  <a:schemeClr val="tx1">
                    <a:lumMod val="75000"/>
                    <a:lumOff val="25000"/>
                  </a:schemeClr>
                </a:solidFill>
                <a:latin typeface="+mn-ea"/>
              </a:rPr>
              <a:t>～エンディングノートから成年後見制度・</a:t>
            </a:r>
            <a:endParaRPr lang="en-US" altLang="ja-JP" sz="2300" b="1" dirty="0">
              <a:solidFill>
                <a:schemeClr val="tx1">
                  <a:lumMod val="75000"/>
                  <a:lumOff val="25000"/>
                </a:schemeClr>
              </a:solidFill>
              <a:latin typeface="+mn-ea"/>
            </a:endParaRPr>
          </a:p>
          <a:p>
            <a:pPr algn="ctr"/>
            <a:r>
              <a:rPr lang="ja-JP" altLang="en-US" sz="2300" b="1" dirty="0">
                <a:solidFill>
                  <a:schemeClr val="tx1">
                    <a:lumMod val="75000"/>
                    <a:lumOff val="25000"/>
                  </a:schemeClr>
                </a:solidFill>
                <a:latin typeface="+mn-ea"/>
              </a:rPr>
              <a:t>亡くなった後の対応まで～</a:t>
            </a:r>
            <a:endParaRPr lang="en-US" altLang="ja-JP" sz="2300" b="1" dirty="0">
              <a:solidFill>
                <a:schemeClr val="tx1">
                  <a:lumMod val="75000"/>
                  <a:lumOff val="25000"/>
                </a:schemeClr>
              </a:solidFill>
              <a:latin typeface="+mn-ea"/>
            </a:endParaRPr>
          </a:p>
          <a:p>
            <a:pPr algn="ctr"/>
            <a:endParaRPr lang="en-US" altLang="ja-JP" sz="2300" b="1" dirty="0">
              <a:solidFill>
                <a:schemeClr val="tx1">
                  <a:lumMod val="75000"/>
                  <a:lumOff val="25000"/>
                </a:schemeClr>
              </a:solidFill>
              <a:latin typeface="+mn-ea"/>
            </a:endParaRPr>
          </a:p>
          <a:p>
            <a:pPr algn="ctr"/>
            <a:endParaRPr lang="en-US" altLang="ja-JP" sz="2300" b="1" dirty="0">
              <a:solidFill>
                <a:schemeClr val="tx1">
                  <a:lumMod val="75000"/>
                  <a:lumOff val="25000"/>
                </a:schemeClr>
              </a:solidFill>
              <a:latin typeface="+mn-ea"/>
            </a:endParaRPr>
          </a:p>
          <a:p>
            <a:pPr algn="ctr"/>
            <a:endParaRPr lang="en-US" altLang="ja-JP" sz="2300" b="1" dirty="0">
              <a:solidFill>
                <a:schemeClr val="tx1">
                  <a:lumMod val="75000"/>
                  <a:lumOff val="25000"/>
                </a:schemeClr>
              </a:solidFill>
              <a:latin typeface="+mn-ea"/>
            </a:endParaRPr>
          </a:p>
          <a:p>
            <a:pPr algn="ctr"/>
            <a:endParaRPr lang="en-US" altLang="ja-JP" sz="2300" b="1" dirty="0">
              <a:solidFill>
                <a:schemeClr val="tx1">
                  <a:lumMod val="75000"/>
                  <a:lumOff val="25000"/>
                </a:schemeClr>
              </a:solidFill>
              <a:latin typeface="+mn-ea"/>
            </a:endParaRPr>
          </a:p>
          <a:p>
            <a:pPr algn="ctr"/>
            <a:endParaRPr lang="en-US" altLang="ja-JP" sz="2300" b="1" dirty="0">
              <a:solidFill>
                <a:schemeClr val="tx1">
                  <a:lumMod val="75000"/>
                  <a:lumOff val="25000"/>
                </a:schemeClr>
              </a:solidFill>
              <a:latin typeface="+mn-ea"/>
            </a:endParaRPr>
          </a:p>
          <a:p>
            <a:pPr algn="ctr"/>
            <a:endParaRPr lang="en-US" altLang="ja-JP" sz="2300" b="1" dirty="0">
              <a:solidFill>
                <a:schemeClr val="tx1">
                  <a:lumMod val="75000"/>
                  <a:lumOff val="25000"/>
                </a:schemeClr>
              </a:solidFill>
              <a:latin typeface="+mn-ea"/>
            </a:endParaRPr>
          </a:p>
          <a:p>
            <a:pPr algn="just"/>
            <a:endParaRPr lang="en-US" altLang="ja-JP" sz="1100" b="1" dirty="0">
              <a:solidFill>
                <a:schemeClr val="tx1">
                  <a:lumMod val="75000"/>
                  <a:lumOff val="25000"/>
                </a:schemeClr>
              </a:solidFill>
              <a:latin typeface="+mn-ea"/>
            </a:endParaRPr>
          </a:p>
          <a:p>
            <a:pPr algn="just"/>
            <a:r>
              <a:rPr lang="ja-JP" altLang="en-US" sz="2300" b="1" dirty="0">
                <a:solidFill>
                  <a:schemeClr val="tx1">
                    <a:lumMod val="75000"/>
                    <a:lumOff val="25000"/>
                  </a:schemeClr>
                </a:solidFill>
                <a:latin typeface="+mn-ea"/>
              </a:rPr>
              <a:t>第２部：１１：４５～１３：４５（予定）</a:t>
            </a:r>
            <a:endParaRPr lang="en-US" altLang="ja-JP" sz="2300" b="1" dirty="0">
              <a:solidFill>
                <a:schemeClr val="tx1">
                  <a:lumMod val="75000"/>
                  <a:lumOff val="25000"/>
                </a:schemeClr>
              </a:solidFill>
              <a:latin typeface="+mn-ea"/>
            </a:endParaRPr>
          </a:p>
          <a:p>
            <a:pPr algn="just"/>
            <a:r>
              <a:rPr lang="ja-JP" altLang="en-US" sz="2300" b="1" dirty="0">
                <a:solidFill>
                  <a:schemeClr val="tx1">
                    <a:lumMod val="75000"/>
                    <a:lumOff val="25000"/>
                  </a:schemeClr>
                </a:solidFill>
                <a:latin typeface="+mn-ea"/>
              </a:rPr>
              <a:t>　　専門職による無料相談会（</a:t>
            </a:r>
            <a:r>
              <a:rPr lang="ja-JP" altLang="en-US" sz="2300" b="1" dirty="0">
                <a:solidFill>
                  <a:srgbClr val="FF0000"/>
                </a:solidFill>
                <a:latin typeface="+mn-ea"/>
              </a:rPr>
              <a:t>事前予約の方のみ</a:t>
            </a:r>
            <a:r>
              <a:rPr lang="ja-JP" altLang="en-US" sz="2300" b="1" dirty="0">
                <a:solidFill>
                  <a:schemeClr val="tx1">
                    <a:lumMod val="75000"/>
                    <a:lumOff val="25000"/>
                  </a:schemeClr>
                </a:solidFill>
                <a:latin typeface="+mn-ea"/>
              </a:rPr>
              <a:t>）</a:t>
            </a:r>
            <a:r>
              <a:rPr lang="ja-JP" altLang="en-US" sz="2300" b="1" dirty="0">
                <a:solidFill>
                  <a:schemeClr val="tx1">
                    <a:lumMod val="75000"/>
                    <a:lumOff val="25000"/>
                  </a:schemeClr>
                </a:solidFill>
              </a:rPr>
              <a:t>　　</a:t>
            </a:r>
            <a:endParaRPr lang="en-US" altLang="ja-JP" sz="2000" b="1" dirty="0">
              <a:solidFill>
                <a:schemeClr val="tx1">
                  <a:lumMod val="95000"/>
                  <a:lumOff val="5000"/>
                </a:schemeClr>
              </a:solidFill>
            </a:endParaRPr>
          </a:p>
          <a:p>
            <a:pPr algn="ctr"/>
            <a:endParaRPr lang="ja-JP" altLang="en-US" sz="2300" b="1" dirty="0">
              <a:solidFill>
                <a:schemeClr val="tx1">
                  <a:lumMod val="75000"/>
                  <a:lumOff val="25000"/>
                </a:schemeClr>
              </a:solidFill>
            </a:endParaRPr>
          </a:p>
        </p:txBody>
      </p:sp>
      <p:sp>
        <p:nvSpPr>
          <p:cNvPr id="365" name="正方形/長方形 364"/>
          <p:cNvSpPr/>
          <p:nvPr/>
        </p:nvSpPr>
        <p:spPr>
          <a:xfrm>
            <a:off x="85439" y="1993020"/>
            <a:ext cx="1118138" cy="353529"/>
          </a:xfrm>
          <a:prstGeom prst="rect">
            <a:avLst/>
          </a:prstGeom>
        </p:spPr>
        <p:txBody>
          <a:bodyPr wrap="square" lIns="86338" tIns="43169" rIns="86338" bIns="43169">
            <a:spAutoFit/>
          </a:bodyPr>
          <a:lstStyle/>
          <a:p>
            <a:r>
              <a:rPr lang="en-US" altLang="ja-JP" sz="1700" b="1" dirty="0">
                <a:solidFill>
                  <a:schemeClr val="accent2">
                    <a:lumMod val="75000"/>
                  </a:schemeClr>
                </a:solidFill>
                <a:latin typeface="+mj-ea"/>
                <a:ea typeface="+mj-ea"/>
              </a:rPr>
              <a:t>2022</a:t>
            </a:r>
            <a:r>
              <a:rPr lang="ja-JP" altLang="en-US" sz="1700" b="1" dirty="0">
                <a:solidFill>
                  <a:schemeClr val="accent2">
                    <a:lumMod val="75000"/>
                  </a:schemeClr>
                </a:solidFill>
                <a:latin typeface="+mj-ea"/>
                <a:ea typeface="+mj-ea"/>
              </a:rPr>
              <a:t>年</a:t>
            </a:r>
            <a:endParaRPr lang="ja-JP" altLang="en-US" sz="5100" b="1" dirty="0">
              <a:solidFill>
                <a:schemeClr val="accent2">
                  <a:lumMod val="75000"/>
                </a:schemeClr>
              </a:solidFill>
              <a:latin typeface="+mj-ea"/>
              <a:ea typeface="+mj-ea"/>
            </a:endParaRPr>
          </a:p>
        </p:txBody>
      </p:sp>
      <p:sp>
        <p:nvSpPr>
          <p:cNvPr id="372" name="角丸四角形 371"/>
          <p:cNvSpPr/>
          <p:nvPr/>
        </p:nvSpPr>
        <p:spPr>
          <a:xfrm>
            <a:off x="2177714" y="2360350"/>
            <a:ext cx="495757" cy="51241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338" tIns="43169" rIns="86338" bIns="43169" rtlCol="0" anchor="ctr"/>
          <a:lstStyle/>
          <a:p>
            <a:pPr algn="ctr"/>
            <a:endParaRPr kumimoji="1" lang="ja-JP" altLang="en-US" dirty="0"/>
          </a:p>
        </p:txBody>
      </p:sp>
      <p:sp>
        <p:nvSpPr>
          <p:cNvPr id="371" name="正方形/長方形 370"/>
          <p:cNvSpPr/>
          <p:nvPr/>
        </p:nvSpPr>
        <p:spPr>
          <a:xfrm>
            <a:off x="2151260" y="2342148"/>
            <a:ext cx="547384" cy="500832"/>
          </a:xfrm>
          <a:prstGeom prst="rect">
            <a:avLst/>
          </a:prstGeom>
        </p:spPr>
        <p:txBody>
          <a:bodyPr wrap="square" lIns="86338" tIns="43169" rIns="86338" bIns="43169" anchor="ctr">
            <a:spAutoFit/>
          </a:bodyPr>
          <a:lstStyle/>
          <a:p>
            <a:pPr algn="ctr"/>
            <a:r>
              <a:rPr lang="ja-JP" altLang="en-US" sz="2600" b="1" dirty="0">
                <a:solidFill>
                  <a:schemeClr val="bg1"/>
                </a:solidFill>
                <a:latin typeface="+mj-ea"/>
                <a:ea typeface="+mj-ea"/>
              </a:rPr>
              <a:t>土</a:t>
            </a:r>
          </a:p>
        </p:txBody>
      </p:sp>
      <p:grpSp>
        <p:nvGrpSpPr>
          <p:cNvPr id="226" name="図形グループ 225"/>
          <p:cNvGrpSpPr/>
          <p:nvPr/>
        </p:nvGrpSpPr>
        <p:grpSpPr>
          <a:xfrm>
            <a:off x="-53377" y="8546286"/>
            <a:ext cx="1544186" cy="603092"/>
            <a:chOff x="331228" y="9881688"/>
            <a:chExt cx="1861206" cy="681702"/>
          </a:xfrm>
        </p:grpSpPr>
        <p:sp>
          <p:nvSpPr>
            <p:cNvPr id="9" name="正方形/長方形 8"/>
            <p:cNvSpPr/>
            <p:nvPr/>
          </p:nvSpPr>
          <p:spPr>
            <a:xfrm>
              <a:off x="331228" y="9881688"/>
              <a:ext cx="1861206" cy="591419"/>
            </a:xfrm>
            <a:prstGeom prst="rect">
              <a:avLst/>
            </a:prstGeom>
          </p:spPr>
          <p:txBody>
            <a:bodyPr wrap="square">
              <a:spAutoFit/>
            </a:bodyPr>
            <a:lstStyle/>
            <a:p>
              <a:pPr algn="ctr"/>
              <a:r>
                <a:rPr lang="ja-JP" altLang="en-US" sz="1400" b="1" dirty="0">
                  <a:latin typeface="+mn-ea"/>
                </a:rPr>
                <a:t>ご予約</a:t>
              </a:r>
              <a:endParaRPr lang="en-US" altLang="ja-JP" sz="1400" b="1" dirty="0">
                <a:latin typeface="+mn-ea"/>
              </a:endParaRPr>
            </a:p>
            <a:p>
              <a:pPr algn="ctr"/>
              <a:r>
                <a:rPr lang="ja-JP" altLang="en-US" sz="1400" b="1" dirty="0">
                  <a:latin typeface="+mn-ea"/>
                </a:rPr>
                <a:t>お問い合わせ先 </a:t>
              </a:r>
              <a:r>
                <a:rPr lang="en-US" altLang="ja-JP" sz="1400" b="1" dirty="0">
                  <a:latin typeface="+mn-ea"/>
                </a:rPr>
                <a:t> </a:t>
              </a:r>
              <a:endParaRPr lang="ja-JP" altLang="en-US" sz="1400" b="1" dirty="0">
                <a:latin typeface="+mn-ea"/>
              </a:endParaRPr>
            </a:p>
          </p:txBody>
        </p:sp>
        <p:cxnSp>
          <p:nvCxnSpPr>
            <p:cNvPr id="32" name="直線コネクタ 31"/>
            <p:cNvCxnSpPr/>
            <p:nvPr/>
          </p:nvCxnSpPr>
          <p:spPr>
            <a:xfrm>
              <a:off x="393125" y="9881689"/>
              <a:ext cx="17190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1" name="直線コネクタ 220"/>
            <p:cNvCxnSpPr/>
            <p:nvPr/>
          </p:nvCxnSpPr>
          <p:spPr>
            <a:xfrm>
              <a:off x="378004" y="10552437"/>
              <a:ext cx="1734134" cy="1095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4" name="図形グループ 13"/>
          <p:cNvGrpSpPr/>
          <p:nvPr/>
        </p:nvGrpSpPr>
        <p:grpSpPr>
          <a:xfrm>
            <a:off x="5049625" y="0"/>
            <a:ext cx="2114148" cy="1823261"/>
            <a:chOff x="534012" y="880412"/>
            <a:chExt cx="1399956" cy="1399954"/>
          </a:xfrm>
        </p:grpSpPr>
        <p:sp>
          <p:nvSpPr>
            <p:cNvPr id="2" name="円/楕円 1"/>
            <p:cNvSpPr/>
            <p:nvPr/>
          </p:nvSpPr>
          <p:spPr>
            <a:xfrm>
              <a:off x="534012" y="880412"/>
              <a:ext cx="1399956" cy="1399954"/>
            </a:xfrm>
            <a:prstGeom prst="ellipse">
              <a:avLst/>
            </a:prstGeom>
            <a:solidFill>
              <a:schemeClr val="accent6">
                <a:lumMod val="75000"/>
              </a:schemeClr>
            </a:solidFill>
            <a:ln w="5715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dirty="0"/>
            </a:p>
          </p:txBody>
        </p:sp>
        <p:sp>
          <p:nvSpPr>
            <p:cNvPr id="40" name="円/楕円 39"/>
            <p:cNvSpPr/>
            <p:nvPr/>
          </p:nvSpPr>
          <p:spPr>
            <a:xfrm>
              <a:off x="622200" y="968600"/>
              <a:ext cx="1223580" cy="1223578"/>
            </a:xfrm>
            <a:prstGeom prst="ellipse">
              <a:avLst/>
            </a:prstGeom>
            <a:solidFill>
              <a:schemeClr val="accent6">
                <a:lumMod val="75000"/>
              </a:schemeClr>
            </a:solidFill>
            <a:ln w="12700" cmpd="sng">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2300" dirty="0"/>
            </a:p>
          </p:txBody>
        </p:sp>
      </p:grpSp>
      <p:sp>
        <p:nvSpPr>
          <p:cNvPr id="4" name="正方形/長方形 3"/>
          <p:cNvSpPr/>
          <p:nvPr/>
        </p:nvSpPr>
        <p:spPr>
          <a:xfrm>
            <a:off x="5049625" y="321090"/>
            <a:ext cx="2005723" cy="1256732"/>
          </a:xfrm>
          <a:prstGeom prst="rect">
            <a:avLst/>
          </a:prstGeom>
        </p:spPr>
        <p:txBody>
          <a:bodyPr wrap="square" lIns="86338" tIns="43169" rIns="86338" bIns="43169">
            <a:spAutoFit/>
          </a:bodyPr>
          <a:lstStyle/>
          <a:p>
            <a:pPr algn="ctr"/>
            <a:r>
              <a:rPr lang="ja-JP" altLang="en-US" dirty="0">
                <a:solidFill>
                  <a:schemeClr val="bg1"/>
                </a:solidFill>
              </a:rPr>
              <a:t>参加費無料</a:t>
            </a:r>
            <a:endParaRPr lang="en-US" altLang="ja-JP" dirty="0">
              <a:solidFill>
                <a:schemeClr val="bg1"/>
              </a:solidFill>
            </a:endParaRPr>
          </a:p>
          <a:p>
            <a:pPr algn="ctr"/>
            <a:r>
              <a:rPr lang="ja-JP" altLang="en-US" dirty="0">
                <a:solidFill>
                  <a:schemeClr val="bg1"/>
                </a:solidFill>
              </a:rPr>
              <a:t>事前予約要</a:t>
            </a:r>
            <a:endParaRPr lang="en-US" altLang="ja-JP" dirty="0">
              <a:solidFill>
                <a:schemeClr val="bg1"/>
              </a:solidFill>
            </a:endParaRPr>
          </a:p>
          <a:p>
            <a:pPr algn="ctr"/>
            <a:r>
              <a:rPr lang="en-US" altLang="ja-JP" dirty="0">
                <a:solidFill>
                  <a:schemeClr val="bg1"/>
                </a:solidFill>
              </a:rPr>
              <a:t>100</a:t>
            </a:r>
            <a:r>
              <a:rPr lang="ja-JP" altLang="en-US" dirty="0">
                <a:solidFill>
                  <a:schemeClr val="bg1"/>
                </a:solidFill>
              </a:rPr>
              <a:t>名程度</a:t>
            </a:r>
            <a:endParaRPr lang="en-US" altLang="ja-JP" dirty="0">
              <a:solidFill>
                <a:schemeClr val="bg1"/>
              </a:solidFill>
            </a:endParaRPr>
          </a:p>
          <a:p>
            <a:pPr algn="ctr"/>
            <a:r>
              <a:rPr lang="ja-JP" altLang="en-US" dirty="0">
                <a:solidFill>
                  <a:srgbClr val="FF0000"/>
                </a:solidFill>
              </a:rPr>
              <a:t>３</a:t>
            </a:r>
            <a:r>
              <a:rPr lang="en-US" altLang="ja-JP" dirty="0">
                <a:solidFill>
                  <a:srgbClr val="FF0000"/>
                </a:solidFill>
              </a:rPr>
              <a:t>/</a:t>
            </a:r>
            <a:r>
              <a:rPr lang="ja-JP" altLang="en-US" dirty="0">
                <a:solidFill>
                  <a:srgbClr val="FF0000"/>
                </a:solidFill>
              </a:rPr>
              <a:t>８締切</a:t>
            </a:r>
            <a:endParaRPr lang="en-US" altLang="ja-JP" dirty="0">
              <a:solidFill>
                <a:srgbClr val="FF0000"/>
              </a:solidFill>
            </a:endParaRPr>
          </a:p>
        </p:txBody>
      </p:sp>
      <p:sp>
        <p:nvSpPr>
          <p:cNvPr id="51" name="正方形/長方形 50"/>
          <p:cNvSpPr/>
          <p:nvPr/>
        </p:nvSpPr>
        <p:spPr>
          <a:xfrm>
            <a:off x="0" y="9231416"/>
            <a:ext cx="6833800" cy="1210566"/>
          </a:xfrm>
          <a:prstGeom prst="rect">
            <a:avLst/>
          </a:prstGeom>
        </p:spPr>
        <p:txBody>
          <a:bodyPr wrap="square" lIns="86338" tIns="43169" rIns="86338" bIns="43169">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900" b="1" dirty="0">
                <a:latin typeface="+mn-ea"/>
              </a:rPr>
              <a:t>TEL</a:t>
            </a:r>
            <a:r>
              <a:rPr lang="en-US" altLang="ja-JP" sz="1900" b="1" dirty="0">
                <a:latin typeface="+mn-ea"/>
              </a:rPr>
              <a:t>547-7774</a:t>
            </a:r>
            <a:r>
              <a:rPr lang="ja-JP" altLang="en-US" sz="1900" b="1" dirty="0">
                <a:latin typeface="+mn-ea"/>
              </a:rPr>
              <a:t>　 </a:t>
            </a:r>
            <a:r>
              <a:rPr lang="en-US" altLang="ja-JP" sz="1900" b="1" dirty="0">
                <a:latin typeface="+mn-ea"/>
              </a:rPr>
              <a:t>FAX</a:t>
            </a:r>
            <a:r>
              <a:rPr lang="ja-JP" altLang="en-US" sz="1900" b="1" dirty="0">
                <a:latin typeface="+mn-ea"/>
              </a:rPr>
              <a:t>：</a:t>
            </a:r>
            <a:r>
              <a:rPr lang="en-US" altLang="ja-JP" sz="1900" b="1" dirty="0">
                <a:latin typeface="+mn-ea"/>
              </a:rPr>
              <a:t>547-7773   </a:t>
            </a:r>
            <a:r>
              <a:rPr lang="ja-JP" altLang="en-US" sz="1900" b="1" dirty="0">
                <a:latin typeface="+mn-ea"/>
              </a:rPr>
              <a:t>メール：</a:t>
            </a:r>
            <a:r>
              <a:rPr lang="en-US" altLang="ja-JP" sz="1900" b="1" dirty="0">
                <a:latin typeface="+mn-ea"/>
                <a:hlinkClick r:id="rId3">
                  <a:extLst>
                    <a:ext uri="{A12FA001-AC4F-418D-AE19-62706E023703}">
                      <ahyp:hlinkClr xmlns:ahyp="http://schemas.microsoft.com/office/drawing/2018/hyperlinkcolor" val="tx"/>
                    </a:ext>
                  </a:extLst>
                </a:hlinkClick>
              </a:rPr>
              <a:t>kouken@oita-syakyo.jp</a:t>
            </a:r>
            <a:endParaRPr lang="en-US" altLang="ja-JP" sz="1900" b="1" dirty="0">
              <a:latin typeface="+mn-ea"/>
            </a:endParaRPr>
          </a:p>
          <a:p>
            <a:endParaRPr lang="en-US" altLang="ja-JP" sz="400" b="1" dirty="0">
              <a:latin typeface="+mn-ea"/>
            </a:endParaRPr>
          </a:p>
          <a:p>
            <a:r>
              <a:rPr lang="en-US" altLang="ja-JP" sz="1400" b="1" dirty="0">
                <a:latin typeface="+mn-ea"/>
              </a:rPr>
              <a:t>FAX</a:t>
            </a:r>
            <a:r>
              <a:rPr lang="ja-JP" altLang="en-US" sz="1400" b="1" dirty="0">
                <a:latin typeface="+mn-ea"/>
              </a:rPr>
              <a:t>での申し込みは、裏面の申し込み用紙をご利用下さい。</a:t>
            </a:r>
            <a:endParaRPr lang="en-US" altLang="ja-JP" sz="1400" b="1" dirty="0">
              <a:latin typeface="+mn-ea"/>
            </a:endParaRPr>
          </a:p>
          <a:p>
            <a:endParaRPr lang="en-US" altLang="ja-JP" sz="400" b="1" dirty="0">
              <a:solidFill>
                <a:srgbClr val="FF0000"/>
              </a:solidFill>
              <a:latin typeface="+mn-ea"/>
            </a:endParaRPr>
          </a:p>
          <a:p>
            <a:r>
              <a:rPr lang="en-US" altLang="ja-JP" sz="1400" b="1" dirty="0">
                <a:solidFill>
                  <a:srgbClr val="FF0000"/>
                </a:solidFill>
                <a:latin typeface="+mn-ea"/>
              </a:rPr>
              <a:t>※</a:t>
            </a:r>
            <a:r>
              <a:rPr lang="ja-JP" altLang="en-US" sz="1400" b="1" dirty="0">
                <a:solidFill>
                  <a:srgbClr val="FF0000"/>
                </a:solidFill>
                <a:latin typeface="+mn-ea"/>
              </a:rPr>
              <a:t>講演会及び相談会について参加希望者多数の場合は抽選とさせていただきます。</a:t>
            </a:r>
            <a:endParaRPr lang="en-US" altLang="ja-JP" sz="1400" b="1" dirty="0">
              <a:solidFill>
                <a:srgbClr val="FF0000"/>
              </a:solidFill>
              <a:latin typeface="+mn-ea"/>
            </a:endParaRPr>
          </a:p>
          <a:p>
            <a:endParaRPr lang="en-US" altLang="ja-JP" sz="400" b="1" dirty="0">
              <a:solidFill>
                <a:srgbClr val="FF0000"/>
              </a:solidFill>
              <a:latin typeface="+mn-ea"/>
            </a:endParaRPr>
          </a:p>
          <a:p>
            <a:r>
              <a:rPr lang="en-US" altLang="ja-JP" sz="1400" b="1" dirty="0">
                <a:solidFill>
                  <a:srgbClr val="FF0000"/>
                </a:solidFill>
                <a:latin typeface="+mn-ea"/>
              </a:rPr>
              <a:t>※</a:t>
            </a:r>
            <a:r>
              <a:rPr lang="ja-JP" altLang="en-US" sz="1400" b="1" dirty="0">
                <a:solidFill>
                  <a:srgbClr val="FF0000"/>
                </a:solidFill>
                <a:latin typeface="+mn-ea"/>
              </a:rPr>
              <a:t>新型コロナウィルス感染症拡大状況によっては、中止となる場合がございます。</a:t>
            </a:r>
            <a:endParaRPr lang="ja-JP" altLang="en-US" sz="2400" b="1" dirty="0">
              <a:solidFill>
                <a:srgbClr val="FF0000"/>
              </a:solidFill>
              <a:latin typeface="+mn-ea"/>
            </a:endParaRPr>
          </a:p>
        </p:txBody>
      </p:sp>
      <p:sp>
        <p:nvSpPr>
          <p:cNvPr id="52" name="テキスト ボックス 18"/>
          <p:cNvSpPr txBox="1"/>
          <p:nvPr/>
        </p:nvSpPr>
        <p:spPr>
          <a:xfrm>
            <a:off x="1486931" y="8547025"/>
            <a:ext cx="5746400" cy="641179"/>
          </a:xfrm>
          <a:prstGeom prst="rect">
            <a:avLst/>
          </a:prstGeom>
          <a:noFill/>
        </p:spPr>
        <p:txBody>
          <a:bodyPr wrap="none" lIns="86338" tIns="43169" rIns="86338" bIns="43169"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b="1" dirty="0">
                <a:latin typeface="+mj-ea"/>
                <a:ea typeface="+mj-ea"/>
              </a:rPr>
              <a:t>大分市社会福祉協議会　大分市成年後見センター</a:t>
            </a:r>
            <a:endParaRPr lang="en-US" altLang="ja-JP" sz="1800" b="1" dirty="0">
              <a:latin typeface="+mj-ea"/>
              <a:ea typeface="+mj-ea"/>
            </a:endParaRPr>
          </a:p>
          <a:p>
            <a:r>
              <a:rPr lang="ja-JP" altLang="en-US" sz="1800" b="1" dirty="0">
                <a:latin typeface="+mj-ea"/>
                <a:ea typeface="+mj-ea"/>
              </a:rPr>
              <a:t>大分市金池南</a:t>
            </a:r>
            <a:r>
              <a:rPr lang="en-US" altLang="ja-JP" sz="1800" b="1" dirty="0">
                <a:latin typeface="+mj-ea"/>
                <a:ea typeface="+mj-ea"/>
              </a:rPr>
              <a:t>1</a:t>
            </a:r>
            <a:r>
              <a:rPr lang="ja-JP" altLang="en-US" sz="1800" b="1" dirty="0">
                <a:latin typeface="+mj-ea"/>
                <a:ea typeface="+mj-ea"/>
              </a:rPr>
              <a:t>丁目</a:t>
            </a:r>
            <a:r>
              <a:rPr lang="en-US" altLang="ja-JP" sz="1800" b="1" dirty="0">
                <a:latin typeface="+mj-ea"/>
                <a:ea typeface="+mj-ea"/>
              </a:rPr>
              <a:t>5</a:t>
            </a:r>
            <a:r>
              <a:rPr lang="ja-JP" altLang="en-US" sz="1800" b="1" dirty="0">
                <a:latin typeface="+mj-ea"/>
                <a:ea typeface="+mj-ea"/>
              </a:rPr>
              <a:t>番</a:t>
            </a:r>
            <a:r>
              <a:rPr lang="en-US" altLang="ja-JP" sz="1800" b="1" dirty="0">
                <a:latin typeface="+mj-ea"/>
                <a:ea typeface="+mj-ea"/>
              </a:rPr>
              <a:t>1</a:t>
            </a:r>
            <a:r>
              <a:rPr lang="ja-JP" altLang="en-US" sz="1800" b="1" dirty="0">
                <a:latin typeface="+mj-ea"/>
                <a:ea typeface="+mj-ea"/>
              </a:rPr>
              <a:t>号　</a:t>
            </a:r>
            <a:r>
              <a:rPr lang="en-US" altLang="ja-JP" sz="1800" b="1" dirty="0">
                <a:latin typeface="+mj-ea"/>
                <a:ea typeface="+mj-ea"/>
              </a:rPr>
              <a:t>J:COM</a:t>
            </a:r>
            <a:r>
              <a:rPr lang="ja-JP" altLang="en-US" sz="1800" b="1" dirty="0">
                <a:latin typeface="+mj-ea"/>
                <a:ea typeface="+mj-ea"/>
              </a:rPr>
              <a:t>ホルトホール大分</a:t>
            </a:r>
            <a:r>
              <a:rPr lang="en-US" altLang="ja-JP" sz="1800" b="1" dirty="0">
                <a:latin typeface="+mj-ea"/>
                <a:ea typeface="+mj-ea"/>
              </a:rPr>
              <a:t>3</a:t>
            </a:r>
            <a:r>
              <a:rPr lang="ja-JP" altLang="en-US" sz="1800" b="1" dirty="0">
                <a:latin typeface="+mj-ea"/>
                <a:ea typeface="+mj-ea"/>
              </a:rPr>
              <a:t>階</a:t>
            </a:r>
            <a:endParaRPr lang="en-US" altLang="ja-JP" sz="1800" b="1" dirty="0">
              <a:latin typeface="+mj-ea"/>
              <a:ea typeface="+mj-ea"/>
            </a:endParaRPr>
          </a:p>
        </p:txBody>
      </p:sp>
      <p:sp>
        <p:nvSpPr>
          <p:cNvPr id="54" name="テキスト ボックス 31"/>
          <p:cNvSpPr txBox="1"/>
          <p:nvPr/>
        </p:nvSpPr>
        <p:spPr>
          <a:xfrm>
            <a:off x="-131795" y="2830321"/>
            <a:ext cx="4969483" cy="1031125"/>
          </a:xfrm>
          <a:prstGeom prst="rect">
            <a:avLst/>
          </a:prstGeom>
          <a:noFill/>
        </p:spPr>
        <p:txBody>
          <a:bodyPr wrap="square" lIns="86338" tIns="43169" rIns="86338" bIns="43169"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3000" b="1" dirty="0">
                <a:solidFill>
                  <a:schemeClr val="accent2">
                    <a:lumMod val="75000"/>
                  </a:schemeClr>
                </a:solidFill>
              </a:rPr>
              <a:t>　</a:t>
            </a:r>
            <a:r>
              <a:rPr lang="en-US" altLang="ja-JP" sz="3000" b="1" dirty="0">
                <a:solidFill>
                  <a:schemeClr val="accent2">
                    <a:lumMod val="75000"/>
                  </a:schemeClr>
                </a:solidFill>
              </a:rPr>
              <a:t>J:COM</a:t>
            </a:r>
            <a:r>
              <a:rPr lang="ja-JP" altLang="en-US" sz="3000" b="1" dirty="0">
                <a:solidFill>
                  <a:schemeClr val="accent2">
                    <a:lumMod val="75000"/>
                  </a:schemeClr>
                </a:solidFill>
              </a:rPr>
              <a:t>ホルトホール大分</a:t>
            </a:r>
            <a:r>
              <a:rPr lang="en-US" altLang="ja-JP" sz="3000" b="1" dirty="0">
                <a:solidFill>
                  <a:schemeClr val="accent2">
                    <a:lumMod val="75000"/>
                  </a:schemeClr>
                </a:solidFill>
              </a:rPr>
              <a:t>3</a:t>
            </a:r>
            <a:r>
              <a:rPr lang="ja-JP" altLang="en-US" sz="3000" b="1" dirty="0">
                <a:solidFill>
                  <a:schemeClr val="accent2">
                    <a:lumMod val="75000"/>
                  </a:schemeClr>
                </a:solidFill>
              </a:rPr>
              <a:t>階　   </a:t>
            </a:r>
            <a:endParaRPr lang="en-US" altLang="ja-JP" sz="3000" b="1" dirty="0">
              <a:solidFill>
                <a:schemeClr val="accent2">
                  <a:lumMod val="75000"/>
                </a:schemeClr>
              </a:solidFill>
            </a:endParaRPr>
          </a:p>
          <a:p>
            <a:r>
              <a:rPr lang="en-US" altLang="ja-JP" sz="3000" b="1" dirty="0">
                <a:solidFill>
                  <a:schemeClr val="accent2">
                    <a:lumMod val="75000"/>
                  </a:schemeClr>
                </a:solidFill>
              </a:rPr>
              <a:t>  </a:t>
            </a:r>
            <a:r>
              <a:rPr lang="ja-JP" altLang="en-US" sz="3000" b="1" dirty="0">
                <a:solidFill>
                  <a:schemeClr val="accent2">
                    <a:lumMod val="75000"/>
                  </a:schemeClr>
                </a:solidFill>
              </a:rPr>
              <a:t>大会議室</a:t>
            </a:r>
          </a:p>
        </p:txBody>
      </p:sp>
      <p:grpSp>
        <p:nvGrpSpPr>
          <p:cNvPr id="3" name="グループ化 2">
            <a:extLst>
              <a:ext uri="{FF2B5EF4-FFF2-40B4-BE49-F238E27FC236}">
                <a16:creationId xmlns:a16="http://schemas.microsoft.com/office/drawing/2014/main" id="{604137FF-AE46-46D4-AFFD-83037A45AB6C}"/>
              </a:ext>
            </a:extLst>
          </p:cNvPr>
          <p:cNvGrpSpPr/>
          <p:nvPr/>
        </p:nvGrpSpPr>
        <p:grpSpPr>
          <a:xfrm>
            <a:off x="118881" y="5176847"/>
            <a:ext cx="6802756" cy="2657115"/>
            <a:chOff x="118881" y="5176847"/>
            <a:chExt cx="6802756" cy="2657115"/>
          </a:xfrm>
        </p:grpSpPr>
        <p:pic>
          <p:nvPicPr>
            <p:cNvPr id="31" name="図 30">
              <a:extLst>
                <a:ext uri="{FF2B5EF4-FFF2-40B4-BE49-F238E27FC236}">
                  <a16:creationId xmlns:a16="http://schemas.microsoft.com/office/drawing/2014/main" id="{7FEC391E-48CA-4099-881C-15BADD52C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1063" y="5383993"/>
              <a:ext cx="1810574" cy="22428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0" name="テキスト ボックス 9"/>
            <p:cNvSpPr txBox="1">
              <a:spLocks noChangeAspect="1"/>
            </p:cNvSpPr>
            <p:nvPr/>
          </p:nvSpPr>
          <p:spPr>
            <a:xfrm>
              <a:off x="118881" y="5176847"/>
              <a:ext cx="5867172" cy="2657115"/>
            </a:xfrm>
            <a:prstGeom prst="rect">
              <a:avLst/>
            </a:prstGeom>
            <a:noFill/>
          </p:spPr>
          <p:txBody>
            <a:bodyPr wrap="square" lIns="86338" tIns="43169" rIns="86338" bIns="43169" rtlCol="0">
              <a:spAutoFit/>
            </a:bodyPr>
            <a:lstStyle/>
            <a:p>
              <a:r>
                <a:rPr kumimoji="1" lang="en-US" altLang="ja-JP" sz="2300" dirty="0">
                  <a:latin typeface="+mn-ea"/>
                </a:rPr>
                <a:t>【</a:t>
              </a:r>
              <a:r>
                <a:rPr lang="ja-JP" altLang="en-US" sz="2300" dirty="0">
                  <a:latin typeface="+mn-ea"/>
                </a:rPr>
                <a:t>講師</a:t>
              </a:r>
              <a:r>
                <a:rPr kumimoji="1" lang="en-US" altLang="ja-JP" sz="2300" dirty="0">
                  <a:latin typeface="+mn-ea"/>
                </a:rPr>
                <a:t>】</a:t>
              </a:r>
            </a:p>
            <a:p>
              <a:r>
                <a:rPr lang="ja-JP" altLang="en-US" sz="2300" dirty="0">
                  <a:latin typeface="+mn-ea"/>
                </a:rPr>
                <a:t>弁護士法人　大分あおば法律事務所</a:t>
              </a:r>
              <a:endParaRPr lang="en-US" altLang="ja-JP" sz="2300" dirty="0">
                <a:latin typeface="+mn-ea"/>
              </a:endParaRPr>
            </a:p>
            <a:p>
              <a:r>
                <a:rPr lang="ja-JP" altLang="en-US" sz="2300" dirty="0">
                  <a:latin typeface="+mn-ea"/>
                </a:rPr>
                <a:t>弁護士　田中　利武 氏</a:t>
              </a:r>
              <a:endParaRPr lang="en-US" altLang="ja-JP" sz="2300" dirty="0">
                <a:latin typeface="+mn-ea"/>
              </a:endParaRPr>
            </a:p>
            <a:p>
              <a:r>
                <a:rPr kumimoji="1" lang="en-US" altLang="ja-JP" sz="1400" dirty="0">
                  <a:latin typeface="+mn-ea"/>
                </a:rPr>
                <a:t>【</a:t>
              </a:r>
              <a:r>
                <a:rPr kumimoji="1" lang="ja-JP" altLang="en-US" sz="1400" dirty="0">
                  <a:latin typeface="+mn-ea"/>
                </a:rPr>
                <a:t>プロフィール</a:t>
              </a:r>
              <a:r>
                <a:rPr kumimoji="1" lang="en-US" altLang="ja-JP" sz="1400" dirty="0">
                  <a:latin typeface="+mn-ea"/>
                </a:rPr>
                <a:t>】</a:t>
              </a:r>
            </a:p>
            <a:p>
              <a:r>
                <a:rPr lang="ja-JP" altLang="en-US" sz="1400" dirty="0">
                  <a:latin typeface="+mn-ea"/>
                </a:rPr>
                <a:t>昭和</a:t>
              </a:r>
              <a:r>
                <a:rPr lang="en-US" altLang="ja-JP" sz="1400" dirty="0">
                  <a:latin typeface="+mn-ea"/>
                </a:rPr>
                <a:t>47</a:t>
              </a:r>
              <a:r>
                <a:rPr lang="ja-JP" altLang="en-US" sz="1400" dirty="0">
                  <a:latin typeface="+mn-ea"/>
                </a:rPr>
                <a:t>年</a:t>
              </a:r>
              <a:r>
                <a:rPr lang="en-US" altLang="ja-JP" sz="1400" dirty="0">
                  <a:latin typeface="+mn-ea"/>
                </a:rPr>
                <a:t>9</a:t>
              </a:r>
              <a:r>
                <a:rPr lang="ja-JP" altLang="en-US" sz="1400" dirty="0">
                  <a:latin typeface="+mn-ea"/>
                </a:rPr>
                <a:t>月　愛知県岡崎市生まれ</a:t>
              </a:r>
              <a:endParaRPr lang="en-US" altLang="ja-JP" sz="1400" dirty="0">
                <a:latin typeface="+mn-ea"/>
              </a:endParaRPr>
            </a:p>
            <a:p>
              <a:r>
                <a:rPr kumimoji="1" lang="ja-JP" altLang="en-US" sz="1400" dirty="0">
                  <a:latin typeface="+mn-ea"/>
                </a:rPr>
                <a:t>平成  </a:t>
              </a:r>
              <a:r>
                <a:rPr kumimoji="1" lang="en-US" altLang="ja-JP" sz="1400" dirty="0">
                  <a:latin typeface="+mn-ea"/>
                </a:rPr>
                <a:t>9</a:t>
              </a:r>
              <a:r>
                <a:rPr kumimoji="1" lang="ja-JP" altLang="en-US" sz="1400" dirty="0">
                  <a:latin typeface="+mn-ea"/>
                </a:rPr>
                <a:t>年</a:t>
              </a:r>
              <a:r>
                <a:rPr kumimoji="1" lang="en-US" altLang="ja-JP" sz="1400" dirty="0">
                  <a:latin typeface="+mn-ea"/>
                </a:rPr>
                <a:t>3</a:t>
              </a:r>
              <a:r>
                <a:rPr kumimoji="1" lang="ja-JP" altLang="en-US" sz="1400" dirty="0">
                  <a:latin typeface="+mn-ea"/>
                </a:rPr>
                <a:t>月　九州大学法学部卒業</a:t>
              </a:r>
              <a:endParaRPr kumimoji="1" lang="en-US" altLang="ja-JP" sz="1400" dirty="0">
                <a:latin typeface="+mn-ea"/>
              </a:endParaRPr>
            </a:p>
            <a:p>
              <a:r>
                <a:rPr lang="ja-JP" altLang="en-US" sz="1400" dirty="0">
                  <a:latin typeface="+mn-ea"/>
                </a:rPr>
                <a:t>平成</a:t>
              </a:r>
              <a:r>
                <a:rPr lang="en-US" altLang="ja-JP" sz="1400" dirty="0">
                  <a:latin typeface="+mn-ea"/>
                </a:rPr>
                <a:t>12</a:t>
              </a:r>
              <a:r>
                <a:rPr lang="ja-JP" altLang="en-US" sz="1400" dirty="0">
                  <a:latin typeface="+mn-ea"/>
                </a:rPr>
                <a:t>年</a:t>
              </a:r>
              <a:r>
                <a:rPr lang="en-US" altLang="ja-JP" sz="1400" dirty="0">
                  <a:latin typeface="+mn-ea"/>
                </a:rPr>
                <a:t>3</a:t>
              </a:r>
              <a:r>
                <a:rPr lang="ja-JP" altLang="en-US" sz="1400" dirty="0">
                  <a:latin typeface="+mn-ea"/>
                </a:rPr>
                <a:t>月　司法修習終了</a:t>
              </a:r>
              <a:endParaRPr lang="en-US" altLang="ja-JP" sz="1400" dirty="0">
                <a:latin typeface="+mn-ea"/>
              </a:endParaRPr>
            </a:p>
            <a:p>
              <a:r>
                <a:rPr kumimoji="1" lang="ja-JP" altLang="en-US" sz="1400" dirty="0">
                  <a:latin typeface="+mn-ea"/>
                </a:rPr>
                <a:t>平成</a:t>
              </a:r>
              <a:r>
                <a:rPr kumimoji="1" lang="en-US" altLang="ja-JP" sz="1400" dirty="0">
                  <a:latin typeface="+mn-ea"/>
                </a:rPr>
                <a:t>26</a:t>
              </a:r>
              <a:r>
                <a:rPr kumimoji="1" lang="ja-JP" altLang="en-US" sz="1400" dirty="0">
                  <a:latin typeface="+mn-ea"/>
                </a:rPr>
                <a:t>年</a:t>
              </a:r>
              <a:r>
                <a:rPr kumimoji="1" lang="en-US" altLang="ja-JP" sz="1400" dirty="0">
                  <a:latin typeface="+mn-ea"/>
                </a:rPr>
                <a:t>4</a:t>
              </a:r>
              <a:r>
                <a:rPr kumimoji="1" lang="ja-JP" altLang="en-US" sz="1400" dirty="0">
                  <a:latin typeface="+mn-ea"/>
                </a:rPr>
                <a:t>月　社会福祉士資格取得</a:t>
              </a:r>
              <a:endParaRPr lang="en-US" altLang="ja-JP" sz="1400" dirty="0">
                <a:latin typeface="+mn-ea"/>
              </a:endParaRPr>
            </a:p>
            <a:p>
              <a:r>
                <a:rPr kumimoji="1" lang="ja-JP" altLang="en-US" sz="1400" dirty="0">
                  <a:latin typeface="+mn-ea"/>
                </a:rPr>
                <a:t>　　　同年</a:t>
              </a:r>
              <a:r>
                <a:rPr kumimoji="1" lang="en-US" altLang="ja-JP" sz="1400" dirty="0">
                  <a:latin typeface="+mn-ea"/>
                </a:rPr>
                <a:t>4</a:t>
              </a:r>
              <a:r>
                <a:rPr kumimoji="1" lang="ja-JP" altLang="en-US" sz="1400" dirty="0">
                  <a:latin typeface="+mn-ea"/>
                </a:rPr>
                <a:t>月　臼杵市市民後見センター所長就任　</a:t>
              </a:r>
              <a:endParaRPr kumimoji="1" lang="en-US" altLang="ja-JP" sz="1400" dirty="0">
                <a:latin typeface="+mn-ea"/>
              </a:endParaRPr>
            </a:p>
            <a:p>
              <a:r>
                <a:rPr lang="ja-JP" altLang="en-US" sz="1400" dirty="0">
                  <a:latin typeface="+mn-ea"/>
                </a:rPr>
                <a:t>　　　　　　　～　</a:t>
              </a:r>
              <a:r>
                <a:rPr kumimoji="1" lang="ja-JP" altLang="en-US" sz="1400" dirty="0">
                  <a:latin typeface="+mn-ea"/>
                </a:rPr>
                <a:t>現在に至る</a:t>
              </a:r>
              <a:endParaRPr kumimoji="1" lang="en-US" altLang="ja-JP" sz="1400" dirty="0">
                <a:latin typeface="+mn-ea"/>
              </a:endParaRPr>
            </a:p>
          </p:txBody>
        </p:sp>
      </p:grpSp>
      <p:sp>
        <p:nvSpPr>
          <p:cNvPr id="34" name="正方形/長方形 33"/>
          <p:cNvSpPr/>
          <p:nvPr/>
        </p:nvSpPr>
        <p:spPr>
          <a:xfrm>
            <a:off x="2546175" y="2190628"/>
            <a:ext cx="2910630" cy="764290"/>
          </a:xfrm>
          <a:prstGeom prst="rect">
            <a:avLst/>
          </a:prstGeom>
        </p:spPr>
        <p:txBody>
          <a:bodyPr wrap="square" lIns="86338" tIns="43169" rIns="86338" bIns="43169">
            <a:spAutoFit/>
          </a:bodyPr>
          <a:lstStyle/>
          <a:p>
            <a:pPr algn="ctr"/>
            <a:r>
              <a:rPr lang="ja-JP" altLang="en-US" sz="2400" dirty="0">
                <a:solidFill>
                  <a:schemeClr val="accent2">
                    <a:lumMod val="75000"/>
                  </a:schemeClr>
                </a:solidFill>
                <a:latin typeface="+mj-ea"/>
                <a:ea typeface="+mj-ea"/>
              </a:rPr>
              <a:t>（</a:t>
            </a:r>
            <a:r>
              <a:rPr lang="en-US" altLang="ja-JP" sz="2400" dirty="0">
                <a:solidFill>
                  <a:schemeClr val="accent2">
                    <a:lumMod val="75000"/>
                  </a:schemeClr>
                </a:solidFill>
                <a:latin typeface="+mj-ea"/>
                <a:ea typeface="+mj-ea"/>
              </a:rPr>
              <a:t>9:30</a:t>
            </a:r>
            <a:r>
              <a:rPr lang="ja-JP" altLang="en-US" sz="2400" dirty="0">
                <a:solidFill>
                  <a:schemeClr val="accent2">
                    <a:lumMod val="75000"/>
                  </a:schemeClr>
                </a:solidFill>
                <a:latin typeface="+mj-ea"/>
                <a:ea typeface="+mj-ea"/>
              </a:rPr>
              <a:t>～　受付）</a:t>
            </a:r>
            <a:r>
              <a:rPr lang="ja-JP" altLang="en-US" sz="4400" dirty="0">
                <a:solidFill>
                  <a:schemeClr val="accent2">
                    <a:lumMod val="75000"/>
                  </a:schemeClr>
                </a:solidFill>
                <a:latin typeface="+mj-ea"/>
                <a:ea typeface="+mj-ea"/>
              </a:rPr>
              <a:t>　</a:t>
            </a:r>
          </a:p>
        </p:txBody>
      </p:sp>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43525" y="2045775"/>
            <a:ext cx="1820248" cy="1656529"/>
          </a:xfrm>
          <a:prstGeom prst="rect">
            <a:avLst/>
          </a:prstGeom>
        </p:spPr>
      </p:pic>
    </p:spTree>
    <p:extLst>
      <p:ext uri="{BB962C8B-B14F-4D97-AF65-F5344CB8AC3E}">
        <p14:creationId xmlns:p14="http://schemas.microsoft.com/office/powerpoint/2010/main" val="171684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5AF1A3EB-85DC-4B70-9CBC-CDCAAEB76552}"/>
              </a:ext>
            </a:extLst>
          </p:cNvPr>
          <p:cNvSpPr/>
          <p:nvPr/>
        </p:nvSpPr>
        <p:spPr>
          <a:xfrm>
            <a:off x="428129" y="162978"/>
            <a:ext cx="6480810" cy="14435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6"/>
          </a:p>
        </p:txBody>
      </p:sp>
      <p:sp>
        <p:nvSpPr>
          <p:cNvPr id="2" name="タイトル 1">
            <a:extLst>
              <a:ext uri="{FF2B5EF4-FFF2-40B4-BE49-F238E27FC236}">
                <a16:creationId xmlns:a16="http://schemas.microsoft.com/office/drawing/2014/main" id="{4BA9DADB-9BBE-49B2-91C9-1A486B5B4B8C}"/>
              </a:ext>
            </a:extLst>
          </p:cNvPr>
          <p:cNvSpPr>
            <a:spLocks noGrp="1"/>
          </p:cNvSpPr>
          <p:nvPr>
            <p:ph type="ctrTitle"/>
          </p:nvPr>
        </p:nvSpPr>
        <p:spPr>
          <a:xfrm>
            <a:off x="590843" y="178582"/>
            <a:ext cx="6259243" cy="1443540"/>
          </a:xfrm>
          <a:noFill/>
          <a:ln>
            <a:noFill/>
          </a:ln>
        </p:spPr>
        <p:style>
          <a:lnRef idx="2">
            <a:schemeClr val="dk1"/>
          </a:lnRef>
          <a:fillRef idx="1">
            <a:schemeClr val="lt1"/>
          </a:fillRef>
          <a:effectRef idx="0">
            <a:schemeClr val="dk1"/>
          </a:effectRef>
          <a:fontRef idx="minor">
            <a:schemeClr val="dk1"/>
          </a:fontRef>
        </p:style>
        <p:txBody>
          <a:bodyPr>
            <a:normAutofit/>
          </a:bodyPr>
          <a:lstStyle/>
          <a:p>
            <a:r>
              <a:rPr kumimoji="1" lang="ja-JP" altLang="en-US" b="1" dirty="0">
                <a:ln w="6600">
                  <a:solidFill>
                    <a:schemeClr val="accent2"/>
                  </a:solidFill>
                  <a:prstDash val="solid"/>
                </a:ln>
                <a:solidFill>
                  <a:srgbClr val="FFFFFF"/>
                </a:solidFill>
                <a:effectLst>
                  <a:outerShdw dist="38100" dir="2700000" algn="tl" rotWithShape="0">
                    <a:schemeClr val="accent2"/>
                  </a:outerShdw>
                </a:effectLst>
              </a:rPr>
              <a:t>成年後見制度普及啓発講演会参加申込書</a:t>
            </a:r>
          </a:p>
        </p:txBody>
      </p:sp>
      <p:sp>
        <p:nvSpPr>
          <p:cNvPr id="3" name="字幕 2">
            <a:extLst>
              <a:ext uri="{FF2B5EF4-FFF2-40B4-BE49-F238E27FC236}">
                <a16:creationId xmlns:a16="http://schemas.microsoft.com/office/drawing/2014/main" id="{54B58A5D-4771-42D0-99BC-45C48D7272A7}"/>
              </a:ext>
            </a:extLst>
          </p:cNvPr>
          <p:cNvSpPr>
            <a:spLocks noGrp="1"/>
          </p:cNvSpPr>
          <p:nvPr>
            <p:ph type="subTitle" idx="1"/>
          </p:nvPr>
        </p:nvSpPr>
        <p:spPr>
          <a:xfrm>
            <a:off x="581875" y="2118807"/>
            <a:ext cx="6370027" cy="535577"/>
          </a:xfrm>
        </p:spPr>
        <p:txBody>
          <a:bodyPr>
            <a:normAutofit fontScale="40000" lnSpcReduction="20000"/>
            <a:scene3d>
              <a:camera prst="orthographicFront"/>
              <a:lightRig rig="soft" dir="t">
                <a:rot lat="0" lon="0" rev="15600000"/>
              </a:lightRig>
            </a:scene3d>
            <a:sp3d extrusionH="57150" prstMaterial="softEdge">
              <a:bevelT w="25400" h="38100"/>
            </a:sp3d>
          </a:bodyPr>
          <a:lstStyle/>
          <a:p>
            <a:endParaRPr lang="en-US" altLang="ja-JP" sz="3360" b="1" dirty="0">
              <a:ln/>
              <a:solidFill>
                <a:schemeClr val="accent5">
                  <a:lumMod val="50000"/>
                </a:schemeClr>
              </a:solidFill>
              <a:latin typeface="MS PGothic" pitchFamily="34" charset="-128"/>
              <a:ea typeface="MS PGothic" pitchFamily="34" charset="-128"/>
            </a:endParaRPr>
          </a:p>
          <a:p>
            <a:r>
              <a:rPr lang="ja-JP" altLang="en-US" sz="4200" b="1" dirty="0">
                <a:ln/>
                <a:solidFill>
                  <a:schemeClr val="accent5">
                    <a:lumMod val="50000"/>
                  </a:schemeClr>
                </a:solidFill>
                <a:latin typeface="MS PGothic" pitchFamily="34" charset="-128"/>
                <a:ea typeface="MS PGothic" pitchFamily="34" charset="-128"/>
              </a:rPr>
              <a:t>（ご記入の上、</a:t>
            </a:r>
            <a:r>
              <a:rPr lang="en-US" altLang="ja-JP" sz="4200" b="1" dirty="0">
                <a:ln/>
                <a:solidFill>
                  <a:schemeClr val="accent5">
                    <a:lumMod val="50000"/>
                  </a:schemeClr>
                </a:solidFill>
                <a:latin typeface="MS PGothic" pitchFamily="34" charset="-128"/>
                <a:ea typeface="MS PGothic" pitchFamily="34" charset="-128"/>
              </a:rPr>
              <a:t>FAX</a:t>
            </a:r>
            <a:r>
              <a:rPr lang="ja-JP" altLang="en-US" sz="4200" b="1" dirty="0">
                <a:ln/>
                <a:solidFill>
                  <a:schemeClr val="accent5">
                    <a:lumMod val="50000"/>
                  </a:schemeClr>
                </a:solidFill>
                <a:latin typeface="MS PGothic" pitchFamily="34" charset="-128"/>
                <a:ea typeface="MS PGothic" pitchFamily="34" charset="-128"/>
              </a:rPr>
              <a:t>にて申込みください。）</a:t>
            </a:r>
            <a:endParaRPr lang="ja-JP" altLang="en-US" sz="4200" b="1" dirty="0">
              <a:ln/>
              <a:solidFill>
                <a:schemeClr val="accent5">
                  <a:lumMod val="50000"/>
                </a:schemeClr>
              </a:solidFill>
            </a:endParaRPr>
          </a:p>
        </p:txBody>
      </p:sp>
      <p:graphicFrame>
        <p:nvGraphicFramePr>
          <p:cNvPr id="16" name="表 16">
            <a:extLst>
              <a:ext uri="{FF2B5EF4-FFF2-40B4-BE49-F238E27FC236}">
                <a16:creationId xmlns:a16="http://schemas.microsoft.com/office/drawing/2014/main" id="{D8A94F5D-4C43-4124-A389-A2440A0879DA}"/>
              </a:ext>
            </a:extLst>
          </p:cNvPr>
          <p:cNvGraphicFramePr>
            <a:graphicFrameLocks noGrp="1"/>
          </p:cNvGraphicFramePr>
          <p:nvPr>
            <p:extLst>
              <p:ext uri="{D42A27DB-BD31-4B8C-83A1-F6EECF244321}">
                <p14:modId xmlns:p14="http://schemas.microsoft.com/office/powerpoint/2010/main" val="1332687760"/>
              </p:ext>
            </p:extLst>
          </p:nvPr>
        </p:nvGraphicFramePr>
        <p:xfrm>
          <a:off x="389470" y="3216737"/>
          <a:ext cx="6421957" cy="2263150"/>
        </p:xfrm>
        <a:graphic>
          <a:graphicData uri="http://schemas.openxmlformats.org/drawingml/2006/table">
            <a:tbl>
              <a:tblPr firstRow="1" bandRow="1">
                <a:tableStyleId>{5C22544A-7EE6-4342-B048-85BDC9FD1C3A}</a:tableStyleId>
              </a:tblPr>
              <a:tblGrid>
                <a:gridCol w="2228669">
                  <a:extLst>
                    <a:ext uri="{9D8B030D-6E8A-4147-A177-3AD203B41FA5}">
                      <a16:colId xmlns:a16="http://schemas.microsoft.com/office/drawing/2014/main" val="3680829807"/>
                    </a:ext>
                  </a:extLst>
                </a:gridCol>
                <a:gridCol w="4193288">
                  <a:extLst>
                    <a:ext uri="{9D8B030D-6E8A-4147-A177-3AD203B41FA5}">
                      <a16:colId xmlns:a16="http://schemas.microsoft.com/office/drawing/2014/main" val="56154973"/>
                    </a:ext>
                  </a:extLst>
                </a:gridCol>
              </a:tblGrid>
              <a:tr h="389635">
                <a:tc>
                  <a:txBody>
                    <a:bodyPr/>
                    <a:lstStyle/>
                    <a:p>
                      <a:pPr algn="ctr"/>
                      <a:r>
                        <a:rPr kumimoji="1" lang="ja-JP" altLang="en-US" sz="1500" dirty="0">
                          <a:solidFill>
                            <a:schemeClr val="tx1"/>
                          </a:solidFill>
                        </a:rPr>
                        <a:t>ふりがな</a:t>
                      </a:r>
                      <a:endParaRPr kumimoji="1" lang="en-US" altLang="ja-JP" sz="1500" dirty="0">
                        <a:solidFill>
                          <a:schemeClr val="tx1"/>
                        </a:solidFill>
                      </a:endParaRPr>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endParaRPr kumimoji="1" lang="ja-JP" altLang="en-US" sz="1600" dirty="0"/>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87104"/>
                  </a:ext>
                </a:extLst>
              </a:tr>
              <a:tr h="502120">
                <a:tc>
                  <a:txBody>
                    <a:bodyPr/>
                    <a:lstStyle/>
                    <a:p>
                      <a:pPr algn="ctr"/>
                      <a:r>
                        <a:rPr kumimoji="1" lang="ja-JP" altLang="en-US" sz="1600" b="1" dirty="0"/>
                        <a:t>　</a:t>
                      </a:r>
                      <a:r>
                        <a:rPr kumimoji="1" lang="ja-JP" altLang="en-US" sz="1900" b="1" dirty="0"/>
                        <a:t>お名前</a:t>
                      </a:r>
                      <a:endParaRPr kumimoji="1" lang="en-US" altLang="ja-JP" sz="1900" b="1" dirty="0"/>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kumimoji="1" lang="ja-JP" altLang="en-US" sz="1500" dirty="0"/>
                        <a:t>　　　　　　　　　　　　　</a:t>
                      </a:r>
                      <a:endParaRPr kumimoji="1" lang="ja-JP" altLang="en-US" sz="1700" dirty="0"/>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0738597"/>
                  </a:ext>
                </a:extLst>
              </a:tr>
              <a:tr h="70344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900" b="1" dirty="0"/>
                        <a:t>所属</a:t>
                      </a:r>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kumimoji="1" lang="ja-JP" altLang="en-US" sz="1500" dirty="0"/>
                        <a:t>（個人の方は記入不要です）</a:t>
                      </a:r>
                      <a:r>
                        <a:rPr kumimoji="1" lang="ja-JP" altLang="en-US" sz="1700" dirty="0"/>
                        <a:t>　</a:t>
                      </a:r>
                      <a:r>
                        <a:rPr kumimoji="1" lang="ja-JP" altLang="en-US" sz="1700" dirty="0">
                          <a:solidFill>
                            <a:srgbClr val="FF0000"/>
                          </a:solidFill>
                        </a:rPr>
                        <a:t>　</a:t>
                      </a:r>
                      <a:endParaRPr kumimoji="1" lang="en-US" altLang="ja-JP" sz="1700" b="1" dirty="0">
                        <a:solidFill>
                          <a:srgbClr val="FF0000"/>
                        </a:solidFill>
                      </a:endParaRPr>
                    </a:p>
                  </a:txBody>
                  <a:tcPr marL="96012" marR="96012" marT="48006" marB="4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694847"/>
                  </a:ext>
                </a:extLst>
              </a:tr>
              <a:tr h="667947">
                <a:tc>
                  <a:txBody>
                    <a:bodyPr/>
                    <a:lstStyle/>
                    <a:p>
                      <a:pPr algn="ctr"/>
                      <a:r>
                        <a:rPr kumimoji="1" lang="ja-JP" altLang="en-US" sz="1900" b="1" dirty="0"/>
                        <a:t>連絡先電話番号</a:t>
                      </a:r>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endParaRPr kumimoji="1" lang="ja-JP" altLang="en-US" sz="1600" dirty="0"/>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84530706"/>
                  </a:ext>
                </a:extLst>
              </a:tr>
            </a:tbl>
          </a:graphicData>
        </a:graphic>
      </p:graphicFrame>
      <p:sp>
        <p:nvSpPr>
          <p:cNvPr id="18" name="字幕 2">
            <a:extLst>
              <a:ext uri="{FF2B5EF4-FFF2-40B4-BE49-F238E27FC236}">
                <a16:creationId xmlns:a16="http://schemas.microsoft.com/office/drawing/2014/main" id="{53A9231F-C3D8-4561-BA1C-F0FA2CF8BE96}"/>
              </a:ext>
            </a:extLst>
          </p:cNvPr>
          <p:cNvSpPr txBox="1">
            <a:spLocks/>
          </p:cNvSpPr>
          <p:nvPr/>
        </p:nvSpPr>
        <p:spPr>
          <a:xfrm>
            <a:off x="805484" y="1767863"/>
            <a:ext cx="5829960" cy="886521"/>
          </a:xfrm>
          <a:prstGeom prst="rect">
            <a:avLst/>
          </a:prstGeom>
        </p:spPr>
        <p:txBody>
          <a:bodyPr vert="horz" lIns="96012" tIns="48006" rIns="96012" bIns="48006" rtlCol="0">
            <a:normAutofit/>
            <a:scene3d>
              <a:camera prst="orthographicFront"/>
              <a:lightRig rig="soft" dir="t">
                <a:rot lat="0" lon="0" rev="15600000"/>
              </a:lightRig>
            </a:scene3d>
            <a:sp3d extrusionH="57150" prstMaterial="softEdge">
              <a:bevelT w="25400" h="38100"/>
            </a:sp3d>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r>
              <a:rPr lang="en-US" altLang="ja-JP" sz="3360" b="1" dirty="0">
                <a:ln/>
                <a:solidFill>
                  <a:schemeClr val="accent5">
                    <a:lumMod val="50000"/>
                  </a:schemeClr>
                </a:solidFill>
              </a:rPr>
              <a:t>FAX</a:t>
            </a:r>
            <a:r>
              <a:rPr lang="ja-JP" altLang="en-US" sz="3360" b="1" dirty="0">
                <a:ln/>
                <a:solidFill>
                  <a:schemeClr val="accent5">
                    <a:lumMod val="50000"/>
                  </a:schemeClr>
                </a:solidFill>
              </a:rPr>
              <a:t>送信先　</a:t>
            </a:r>
            <a:r>
              <a:rPr lang="en-US" altLang="ja-JP" sz="3360" b="1" dirty="0">
                <a:ln/>
                <a:solidFill>
                  <a:schemeClr val="accent5">
                    <a:lumMod val="50000"/>
                  </a:schemeClr>
                </a:solidFill>
                <a:latin typeface="MS PGothic" pitchFamily="34" charset="-128"/>
                <a:ea typeface="MS PGothic" pitchFamily="34" charset="-128"/>
              </a:rPr>
              <a:t> 097</a:t>
            </a:r>
            <a:r>
              <a:rPr lang="en-US" altLang="zh-CN" sz="3360" b="1" dirty="0">
                <a:ln/>
                <a:solidFill>
                  <a:schemeClr val="accent5">
                    <a:lumMod val="50000"/>
                  </a:schemeClr>
                </a:solidFill>
                <a:latin typeface="MS PGothic" pitchFamily="34" charset="-128"/>
                <a:ea typeface="MS PGothic" pitchFamily="34" charset="-128"/>
              </a:rPr>
              <a:t>-</a:t>
            </a:r>
            <a:r>
              <a:rPr lang="en-US" altLang="ja-JP" sz="3360" b="1" dirty="0">
                <a:ln/>
                <a:solidFill>
                  <a:schemeClr val="accent5">
                    <a:lumMod val="50000"/>
                  </a:schemeClr>
                </a:solidFill>
                <a:latin typeface="MS PGothic" pitchFamily="34" charset="-128"/>
                <a:ea typeface="MS PGothic" pitchFamily="34" charset="-128"/>
              </a:rPr>
              <a:t>547-7773</a:t>
            </a:r>
          </a:p>
          <a:p>
            <a:endParaRPr lang="ja-JP" altLang="en-US" sz="3360" b="1" dirty="0">
              <a:ln/>
              <a:solidFill>
                <a:schemeClr val="accent5">
                  <a:lumMod val="50000"/>
                </a:schemeClr>
              </a:solidFill>
            </a:endParaRPr>
          </a:p>
        </p:txBody>
      </p:sp>
      <p:sp>
        <p:nvSpPr>
          <p:cNvPr id="19" name="字幕 2">
            <a:extLst>
              <a:ext uri="{FF2B5EF4-FFF2-40B4-BE49-F238E27FC236}">
                <a16:creationId xmlns:a16="http://schemas.microsoft.com/office/drawing/2014/main" id="{868C85E3-E436-4D00-944A-7FF403E47FF7}"/>
              </a:ext>
            </a:extLst>
          </p:cNvPr>
          <p:cNvSpPr txBox="1">
            <a:spLocks/>
          </p:cNvSpPr>
          <p:nvPr/>
        </p:nvSpPr>
        <p:spPr>
          <a:xfrm>
            <a:off x="428703" y="8620801"/>
            <a:ext cx="4464215" cy="1190237"/>
          </a:xfrm>
          <a:prstGeom prst="rect">
            <a:avLst/>
          </a:prstGeom>
        </p:spPr>
        <p:txBody>
          <a:bodyPr vert="horz" lIns="96012" tIns="48006" rIns="96012" bIns="48006" rtlCol="0">
            <a:normAutofit/>
            <a:scene3d>
              <a:camera prst="orthographicFront"/>
              <a:lightRig rig="soft" dir="t">
                <a:rot lat="0" lon="0" rev="15600000"/>
              </a:lightRig>
            </a:scene3d>
            <a:sp3d extrusionH="57150" prstMaterial="softEdge">
              <a:bevelT w="25400" h="38100"/>
            </a:sp3d>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en-US" altLang="ja-JP" sz="1890" b="1" dirty="0">
                <a:ln/>
                <a:solidFill>
                  <a:schemeClr val="accent5">
                    <a:lumMod val="50000"/>
                  </a:schemeClr>
                </a:solidFill>
                <a:latin typeface="MS PGothic" pitchFamily="34" charset="-128"/>
                <a:ea typeface="MS PGothic" pitchFamily="34" charset="-128"/>
              </a:rPr>
              <a:t>※</a:t>
            </a:r>
            <a:r>
              <a:rPr lang="ja-JP" altLang="en-US" sz="1890" b="1" dirty="0">
                <a:ln/>
                <a:solidFill>
                  <a:schemeClr val="accent5">
                    <a:lumMod val="50000"/>
                  </a:schemeClr>
                </a:solidFill>
                <a:latin typeface="MS PGothic" pitchFamily="34" charset="-128"/>
                <a:ea typeface="MS PGothic" pitchFamily="34" charset="-128"/>
              </a:rPr>
              <a:t>個人情報の取り扱いについて</a:t>
            </a:r>
            <a:endParaRPr lang="en-US" altLang="ja-JP" sz="1890" b="1" dirty="0">
              <a:ln/>
              <a:solidFill>
                <a:schemeClr val="accent5">
                  <a:lumMod val="50000"/>
                </a:schemeClr>
              </a:solidFill>
              <a:latin typeface="MS PGothic" pitchFamily="34" charset="-128"/>
              <a:ea typeface="MS PGothic" pitchFamily="34" charset="-128"/>
            </a:endParaRPr>
          </a:p>
          <a:p>
            <a:pPr algn="l"/>
            <a:r>
              <a:rPr lang="ja-JP" altLang="en-US" sz="1890" b="1" dirty="0">
                <a:ln/>
                <a:solidFill>
                  <a:schemeClr val="accent5">
                    <a:lumMod val="50000"/>
                  </a:schemeClr>
                </a:solidFill>
                <a:latin typeface="MS PGothic" pitchFamily="34" charset="-128"/>
                <a:ea typeface="MS PGothic" pitchFamily="34" charset="-128"/>
              </a:rPr>
              <a:t>　申し込み時にお預かりした個人情報は、この事業以外に使用することはありません。</a:t>
            </a:r>
            <a:endParaRPr lang="en-US" altLang="ja-JP" sz="1890" b="1" dirty="0">
              <a:ln/>
              <a:solidFill>
                <a:schemeClr val="accent5">
                  <a:lumMod val="50000"/>
                </a:schemeClr>
              </a:solidFill>
              <a:latin typeface="MS PGothic" pitchFamily="34" charset="-128"/>
              <a:ea typeface="MS PGothic" pitchFamily="34" charset="-128"/>
            </a:endParaRPr>
          </a:p>
          <a:p>
            <a:pPr algn="l"/>
            <a:endParaRPr lang="en-US" altLang="ja-JP" sz="2415" b="1" dirty="0">
              <a:ln/>
              <a:solidFill>
                <a:schemeClr val="accent5">
                  <a:lumMod val="50000"/>
                </a:schemeClr>
              </a:solidFill>
              <a:latin typeface="MS PGothic" pitchFamily="34" charset="-128"/>
              <a:ea typeface="MS PGothic" pitchFamily="34" charset="-128"/>
            </a:endParaRPr>
          </a:p>
          <a:p>
            <a:endParaRPr lang="ja-JP" altLang="en-US" sz="4200" b="1" dirty="0">
              <a:ln/>
              <a:solidFill>
                <a:schemeClr val="accent5">
                  <a:lumMod val="50000"/>
                </a:schemeClr>
              </a:solidFill>
            </a:endParaRPr>
          </a:p>
        </p:txBody>
      </p:sp>
      <p:pic>
        <p:nvPicPr>
          <p:cNvPr id="5" name="図 4">
            <a:extLst>
              <a:ext uri="{FF2B5EF4-FFF2-40B4-BE49-F238E27FC236}">
                <a16:creationId xmlns:a16="http://schemas.microsoft.com/office/drawing/2014/main" id="{9977ECF0-C503-40C7-AAB1-CDD945F0F2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9898" y="8780941"/>
            <a:ext cx="1250156" cy="1240155"/>
          </a:xfrm>
          <a:prstGeom prst="rect">
            <a:avLst/>
          </a:prstGeom>
        </p:spPr>
      </p:pic>
      <p:sp>
        <p:nvSpPr>
          <p:cNvPr id="4" name="テキスト ボックス 3">
            <a:extLst>
              <a:ext uri="{FF2B5EF4-FFF2-40B4-BE49-F238E27FC236}">
                <a16:creationId xmlns:a16="http://schemas.microsoft.com/office/drawing/2014/main" id="{3BC62A62-724B-4191-B184-C55F09B86D81}"/>
              </a:ext>
            </a:extLst>
          </p:cNvPr>
          <p:cNvSpPr txBox="1"/>
          <p:nvPr/>
        </p:nvSpPr>
        <p:spPr>
          <a:xfrm>
            <a:off x="695325" y="2743200"/>
            <a:ext cx="6116103" cy="384721"/>
          </a:xfrm>
          <a:prstGeom prst="rect">
            <a:avLst/>
          </a:prstGeom>
          <a:noFill/>
        </p:spPr>
        <p:txBody>
          <a:bodyPr wrap="square" rtlCol="0">
            <a:spAutoFit/>
          </a:bodyPr>
          <a:lstStyle/>
          <a:p>
            <a:r>
              <a:rPr kumimoji="1" lang="ja-JP" altLang="en-US" dirty="0"/>
              <a:t>□　講演会のみ参加　　　　□講演会及び相談会参加</a:t>
            </a:r>
          </a:p>
        </p:txBody>
      </p:sp>
      <p:sp>
        <p:nvSpPr>
          <p:cNvPr id="10" name="テキスト ボックス 9">
            <a:extLst>
              <a:ext uri="{FF2B5EF4-FFF2-40B4-BE49-F238E27FC236}">
                <a16:creationId xmlns:a16="http://schemas.microsoft.com/office/drawing/2014/main" id="{721F421D-A927-4A8A-85AA-91598A4BA28A}"/>
              </a:ext>
            </a:extLst>
          </p:cNvPr>
          <p:cNvSpPr txBox="1"/>
          <p:nvPr/>
        </p:nvSpPr>
        <p:spPr>
          <a:xfrm>
            <a:off x="295274" y="5657519"/>
            <a:ext cx="6116103" cy="384721"/>
          </a:xfrm>
          <a:prstGeom prst="rect">
            <a:avLst/>
          </a:prstGeom>
          <a:noFill/>
        </p:spPr>
        <p:txBody>
          <a:bodyPr wrap="square" rtlCol="0">
            <a:spAutoFit/>
          </a:bodyPr>
          <a:lstStyle/>
          <a:p>
            <a:r>
              <a:rPr kumimoji="1" lang="ja-JP" altLang="en-US" dirty="0"/>
              <a:t>以下、相談会参加者のみ記載</a:t>
            </a:r>
          </a:p>
        </p:txBody>
      </p:sp>
      <p:graphicFrame>
        <p:nvGraphicFramePr>
          <p:cNvPr id="12" name="表 16">
            <a:extLst>
              <a:ext uri="{FF2B5EF4-FFF2-40B4-BE49-F238E27FC236}">
                <a16:creationId xmlns:a16="http://schemas.microsoft.com/office/drawing/2014/main" id="{40747C3B-B4A0-4CF6-9791-73308ECA9732}"/>
              </a:ext>
            </a:extLst>
          </p:cNvPr>
          <p:cNvGraphicFramePr>
            <a:graphicFrameLocks noGrp="1"/>
          </p:cNvGraphicFramePr>
          <p:nvPr>
            <p:extLst>
              <p:ext uri="{D42A27DB-BD31-4B8C-83A1-F6EECF244321}">
                <p14:modId xmlns:p14="http://schemas.microsoft.com/office/powerpoint/2010/main" val="2192238187"/>
              </p:ext>
            </p:extLst>
          </p:nvPr>
        </p:nvGraphicFramePr>
        <p:xfrm>
          <a:off x="389469" y="6127621"/>
          <a:ext cx="6421957" cy="2046732"/>
        </p:xfrm>
        <a:graphic>
          <a:graphicData uri="http://schemas.openxmlformats.org/drawingml/2006/table">
            <a:tbl>
              <a:tblPr firstRow="1" bandRow="1">
                <a:tableStyleId>{5C22544A-7EE6-4342-B048-85BDC9FD1C3A}</a:tableStyleId>
              </a:tblPr>
              <a:tblGrid>
                <a:gridCol w="1982256">
                  <a:extLst>
                    <a:ext uri="{9D8B030D-6E8A-4147-A177-3AD203B41FA5}">
                      <a16:colId xmlns:a16="http://schemas.microsoft.com/office/drawing/2014/main" val="3680829807"/>
                    </a:ext>
                  </a:extLst>
                </a:gridCol>
                <a:gridCol w="4439701">
                  <a:extLst>
                    <a:ext uri="{9D8B030D-6E8A-4147-A177-3AD203B41FA5}">
                      <a16:colId xmlns:a16="http://schemas.microsoft.com/office/drawing/2014/main" val="56154973"/>
                    </a:ext>
                  </a:extLst>
                </a:gridCol>
              </a:tblGrid>
              <a:tr h="389635">
                <a:tc>
                  <a:txBody>
                    <a:bodyPr/>
                    <a:lstStyle/>
                    <a:p>
                      <a:pPr algn="ctr"/>
                      <a:r>
                        <a:rPr kumimoji="1" lang="ja-JP" altLang="en-US" sz="1500" dirty="0">
                          <a:solidFill>
                            <a:schemeClr val="tx1"/>
                          </a:solidFill>
                        </a:rPr>
                        <a:t>相談内容</a:t>
                      </a:r>
                      <a:endParaRPr kumimoji="1" lang="en-US" altLang="ja-JP" sz="1500" dirty="0">
                        <a:solidFill>
                          <a:schemeClr val="tx1"/>
                        </a:solidFill>
                      </a:endParaRPr>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c>
                  <a:txBody>
                    <a:bodyPr/>
                    <a:lstStyle/>
                    <a:p>
                      <a:r>
                        <a:rPr kumimoji="1" lang="ja-JP" altLang="en-US" sz="1600" dirty="0">
                          <a:solidFill>
                            <a:schemeClr val="tx1"/>
                          </a:solidFill>
                        </a:rPr>
                        <a:t>□　成年後見制度そのものについて</a:t>
                      </a:r>
                      <a:endParaRPr kumimoji="1" lang="en-US" altLang="ja-JP" sz="1600" dirty="0">
                        <a:solidFill>
                          <a:schemeClr val="tx1"/>
                        </a:solidFill>
                      </a:endParaRPr>
                    </a:p>
                    <a:p>
                      <a:r>
                        <a:rPr kumimoji="1" lang="ja-JP" altLang="en-US" sz="1600" dirty="0">
                          <a:solidFill>
                            <a:schemeClr val="tx1"/>
                          </a:solidFill>
                        </a:rPr>
                        <a:t>□　（・法定後見制度　・任意後見制度）について</a:t>
                      </a:r>
                      <a:endParaRPr kumimoji="1" lang="en-US" altLang="ja-JP" sz="1600" dirty="0">
                        <a:solidFill>
                          <a:schemeClr val="tx1"/>
                        </a:solidFill>
                      </a:endParaRPr>
                    </a:p>
                    <a:p>
                      <a:r>
                        <a:rPr kumimoji="1" lang="ja-JP" altLang="en-US" sz="1600" dirty="0">
                          <a:solidFill>
                            <a:schemeClr val="tx1"/>
                          </a:solidFill>
                        </a:rPr>
                        <a:t>□　申立方法について</a:t>
                      </a:r>
                      <a:endParaRPr kumimoji="1" lang="en-US" altLang="ja-JP" sz="1600" dirty="0">
                        <a:solidFill>
                          <a:schemeClr val="tx1"/>
                        </a:solidFill>
                      </a:endParaRPr>
                    </a:p>
                    <a:p>
                      <a:r>
                        <a:rPr kumimoji="1" lang="ja-JP" altLang="en-US" sz="1600" dirty="0">
                          <a:solidFill>
                            <a:schemeClr val="tx1"/>
                          </a:solidFill>
                        </a:rPr>
                        <a:t>□　（・財産管理　・身上保護）について</a:t>
                      </a:r>
                      <a:endParaRPr kumimoji="1" lang="en-US" altLang="ja-JP" sz="1600" dirty="0">
                        <a:solidFill>
                          <a:schemeClr val="tx1"/>
                        </a:solidFill>
                      </a:endParaRPr>
                    </a:p>
                    <a:p>
                      <a:r>
                        <a:rPr kumimoji="1" lang="ja-JP" altLang="en-US" sz="1600" dirty="0">
                          <a:solidFill>
                            <a:schemeClr val="tx1"/>
                          </a:solidFill>
                        </a:rPr>
                        <a:t>□　その他（以下にご記入ください）</a:t>
                      </a:r>
                      <a:endParaRPr kumimoji="1" lang="en-US" altLang="ja-JP" sz="1600" dirty="0">
                        <a:solidFill>
                          <a:schemeClr val="tx1"/>
                        </a:solidFill>
                      </a:endParaRPr>
                    </a:p>
                    <a:p>
                      <a:r>
                        <a:rPr kumimoji="1" lang="ja-JP" altLang="en-US" sz="3200" dirty="0">
                          <a:solidFill>
                            <a:schemeClr val="tx1"/>
                          </a:solidFill>
                        </a:rPr>
                        <a:t>（　　　　　　　　　　　　　　）</a:t>
                      </a:r>
                      <a:endParaRPr kumimoji="1" lang="en-US" altLang="ja-JP" sz="3200" dirty="0">
                        <a:solidFill>
                          <a:schemeClr val="tx1"/>
                        </a:solidFill>
                      </a:endParaRPr>
                    </a:p>
                    <a:p>
                      <a:endParaRPr kumimoji="1" lang="ja-JP" altLang="en-US" sz="1600" dirty="0">
                        <a:solidFill>
                          <a:schemeClr val="tx1"/>
                        </a:solidFill>
                      </a:endParaRPr>
                    </a:p>
                  </a:txBody>
                  <a:tcPr marL="96012" marR="96012"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87104"/>
                  </a:ext>
                </a:extLst>
              </a:tr>
            </a:tbl>
          </a:graphicData>
        </a:graphic>
      </p:graphicFrame>
    </p:spTree>
    <p:extLst>
      <p:ext uri="{BB962C8B-B14F-4D97-AF65-F5344CB8AC3E}">
        <p14:creationId xmlns:p14="http://schemas.microsoft.com/office/powerpoint/2010/main" val="2173579256"/>
      </p:ext>
    </p:extLst>
  </p:cSld>
  <p:clrMapOvr>
    <a:masterClrMapping/>
  </p:clrMapOvr>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378</Words>
  <Application>Microsoft Office PowerPoint</Application>
  <PresentationFormat>ユーザー設定</PresentationFormat>
  <Paragraphs>68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MS PGothic</vt:lpstr>
      <vt:lpstr>MS PGothic</vt:lpstr>
      <vt:lpstr>Arial</vt:lpstr>
      <vt:lpstr>Calibri</vt:lpstr>
      <vt:lpstr>Calibri Light</vt:lpstr>
      <vt:lpstr>Office テーマ</vt:lpstr>
      <vt:lpstr>PowerPoint プレゼンテーション</vt:lpstr>
      <vt:lpstr>成年後見制度普及啓発講演会参加申込書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2014-07-29T05:44:25Z</dcterms:created>
  <dcterms:modified xsi:type="dcterms:W3CDTF">2022-02-03T00:39:32Z</dcterms:modified>
</cp:coreProperties>
</file>